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3"/>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
      <p:font typeface="Palatino Linotype"/>
      <p:regular r:id="rId30"/>
      <p:bold r:id="rId31"/>
      <p:italic r:id="rId32"/>
      <p:boldItalic r:id="rId33"/>
    </p:embeddedFont>
    <p:embeddedFont>
      <p:font typeface="Zilla Slab"/>
      <p:regular r:id="rId34"/>
      <p:bold r:id="rId35"/>
      <p: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alatinoLinotype-bold.fntdata"/><Relationship Id="rId30" Type="http://schemas.openxmlformats.org/officeDocument/2006/relationships/font" Target="fonts/PalatinoLinotype-regular.fntdata"/><Relationship Id="rId11" Type="http://schemas.openxmlformats.org/officeDocument/2006/relationships/slide" Target="slides/slide5.xml"/><Relationship Id="rId33" Type="http://schemas.openxmlformats.org/officeDocument/2006/relationships/font" Target="fonts/PalatinoLinotype-boldItalic.fntdata"/><Relationship Id="rId10" Type="http://schemas.openxmlformats.org/officeDocument/2006/relationships/slide" Target="slides/slide4.xml"/><Relationship Id="rId32" Type="http://schemas.openxmlformats.org/officeDocument/2006/relationships/font" Target="fonts/PalatinoLinotype-italic.fntdata"/><Relationship Id="rId13" Type="http://schemas.openxmlformats.org/officeDocument/2006/relationships/slide" Target="slides/slide7.xml"/><Relationship Id="rId35" Type="http://schemas.openxmlformats.org/officeDocument/2006/relationships/font" Target="fonts/ZillaSlab-bold.fntdata"/><Relationship Id="rId12" Type="http://schemas.openxmlformats.org/officeDocument/2006/relationships/slide" Target="slides/slide6.xml"/><Relationship Id="rId34" Type="http://schemas.openxmlformats.org/officeDocument/2006/relationships/font" Target="fonts/ZillaSlab-regular.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ZillaSlab-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546c6a91f_0_8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e546c6a91f_0_849:notes"/>
          <p:cNvSpPr/>
          <p:nvPr>
            <p:ph idx="2" type="sldImg"/>
          </p:nvPr>
        </p:nvSpPr>
        <p:spPr>
          <a:xfrm>
            <a:off x="686445" y="1143000"/>
            <a:ext cx="54852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148728e27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148728e27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741a6309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4741a6309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4741a6309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4741a6309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4741a6309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4741a6309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741a6309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4741a6309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4741a6309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4741a6309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741a6309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4741a6309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4741a6309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4741a6309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4741a6309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4741a6309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4945f4b08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4945f4b08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148728e2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148728e2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48728e27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48728e27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48728e27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48728e27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know, CI/CD or Continuous Integration and Continuous Deployment, follows closely the DevOps principles.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Helps us to know where we are, where we want to go, and how does this tool help us to get there? </a:t>
            </a:r>
            <a:endParaRPr/>
          </a:p>
          <a:p>
            <a:pPr indent="-298450" lvl="0" marL="457200" rtl="0" algn="l">
              <a:spcBef>
                <a:spcPts val="0"/>
              </a:spcBef>
              <a:spcAft>
                <a:spcPts val="0"/>
              </a:spcAft>
              <a:buSzPts val="1100"/>
              <a:buChar char="-"/>
            </a:pPr>
            <a:r>
              <a:rPr lang="en"/>
              <a:t>Shorter version of my LinkedIn learning course.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48728e27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48728e27c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First of all, what is DevOps?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Once upon a time, there was just developers and QA engineers that developed shrink-wrapped softwares. </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My </a:t>
            </a:r>
            <a:r>
              <a:rPr lang="en" sz="1200">
                <a:solidFill>
                  <a:schemeClr val="dk1"/>
                </a:solidFill>
                <a:latin typeface="Calibri"/>
                <a:ea typeface="Calibri"/>
                <a:cs typeface="Calibri"/>
                <a:sym typeface="Calibri"/>
              </a:rPr>
              <a:t>experience</a:t>
            </a:r>
            <a:r>
              <a:rPr lang="en" sz="1200">
                <a:solidFill>
                  <a:schemeClr val="dk1"/>
                </a:solidFill>
                <a:latin typeface="Calibri"/>
                <a:ea typeface="Calibri"/>
                <a:cs typeface="Calibri"/>
                <a:sym typeface="Calibri"/>
              </a:rPr>
              <a:t> at Microsoft, walking into building 36 for Windows.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	Then came SaaS and the Internet, where we delivered the end software over the network. Now we have the operators, system and network administrators, and support engineers.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*As one can guess from the terms, it is a combination of software development (Dev) and IT operations (Ops).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Traditionally we would have separated, semi-isolated teams with one team handling the development of software features, once it is done, hand it over to the operations for deployment and operation. Over time, the two teams grew apart with different priorities, use different tools, and created some frictions.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the majority of my career I belong squarely in the operations camp. As a network engineer, I can recount many war stories of provisioning vlan at the last minute, scrambling to configure firewalls, and making various last minute changes to the network; all the while making sure all of the changes conform to the security standards.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DevOps is meant to bring the two teams closer together by leveraging the same technologies, share the same vocabularies, build better collaboration, and deliver faster results.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148728e27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148728e27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Another way to think about DevOps is with the three inter-related categories of People, Process, and Tools. This is my favorite graph.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example, we have a group of engineers who share the same principles (we will talk about what those principles are), collaboratively define a set of processes conforming to these principles, and use a set of tools that enforce the process. In term, the tools will provide feedback to the engineers to further validate the principles and processes. We might change the process often and </a:t>
            </a:r>
            <a:r>
              <a:rPr lang="en" sz="1200">
                <a:solidFill>
                  <a:schemeClr val="dk1"/>
                </a:solidFill>
                <a:latin typeface="Calibri"/>
                <a:ea typeface="Calibri"/>
                <a:cs typeface="Calibri"/>
                <a:sym typeface="Calibri"/>
              </a:rPr>
              <a:t>principles</a:t>
            </a:r>
            <a:r>
              <a:rPr lang="en" sz="1200">
                <a:solidFill>
                  <a:schemeClr val="dk1"/>
                </a:solidFill>
                <a:latin typeface="Calibri"/>
                <a:ea typeface="Calibri"/>
                <a:cs typeface="Calibri"/>
                <a:sym typeface="Calibri"/>
              </a:rPr>
              <a:t> less (but they are not set in stone).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I believe one of the most overlooked area of this trifecta is the people part (environments that are successful take the time to </a:t>
            </a:r>
            <a:r>
              <a:rPr lang="en" sz="1200">
                <a:solidFill>
                  <a:schemeClr val="dk1"/>
                </a:solidFill>
                <a:latin typeface="Calibri"/>
                <a:ea typeface="Calibri"/>
                <a:cs typeface="Calibri"/>
                <a:sym typeface="Calibri"/>
              </a:rPr>
              <a:t>recognize</a:t>
            </a:r>
            <a:r>
              <a:rPr lang="en" sz="1200">
                <a:solidFill>
                  <a:schemeClr val="dk1"/>
                </a:solidFill>
                <a:latin typeface="Calibri"/>
                <a:ea typeface="Calibri"/>
                <a:cs typeface="Calibri"/>
                <a:sym typeface="Calibri"/>
              </a:rPr>
              <a:t> the operators):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 Recognize human nature (I am at my best at 2am in the morning, says nobody ever)</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 Need to make the process and tools easy, 1 click update all the tickets and notifications, use git to consolidate changes, etc.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 Tools &amp; process should yield to People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48728e27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48728e27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*As we have mentioned, the primary goal of DevOps is to shorten the software cycle from development to deployment.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In network engineering, we can draw many parallels to the same design, develop, deploy, and feedback loop in software development.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For example, we can put together a new data center design, develop an action plan to validate the design, then move forward with deployment and monitoring. A DevOps principle such as version control can be applied to all of these steps. They can also benefit from another DevOps principle of making small, incremental changes that can quickly respond to the changing environment.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*The DevOps principles are highly related to the Agile and Lean software development. So let’s take a look at the Lean Principles and Agile Development Process before we conclude this lesson with the DevOps Principles.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Again, DevOps originated in software development, however, almost all of the principles are still applicable in network engineering.</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This was one of my Ah-Ha moment, doesn’t matter what term we give it, network engineering already follow the same process, we just need to formalize it.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Besides taking part as the operations team in an organization, let’s look at how we can draw parallel and adapt the DevOps principles within network engineering itself.</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 If we think about the network life cycle, initially, we would receive some requirements for our network, it can be a corporate campus, a data center, or retail store and we would design the network accordingly.</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 would then develop the topology, necessary equipment, software license, port count, and so on.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Then we would deploy the equipment per our design. This could be the actual rack and stack, configure the equipment, and all the necessary supporting infrastructure such as IP management, DNS, DHCP, Firewall policies, etc.</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Once it is deployed, we will continue to operate and monitor the network. Maybe we are adding new users, VLANs, servers, security policies, and we will continue to monitor the health of the network to make sure they are operating in an optimal state.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Inevitably, even the best designed and operated network will need to be updated with new features, new business requirement, and we will repeat the cycle again.</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Since the network engineering cycle is very similar to software development, in my opinion, the existing DevOps best practices can and should be adapted into network engineering as well.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48728e27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48728e27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We picked GitLab as the platform of tools for illustration, but to be honest, the tools is the easiest part to swap out. The priority should be: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People</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Principles</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Processes </a:t>
            </a:r>
            <a:endParaRPr sz="1200">
              <a:solidFill>
                <a:schemeClr val="dk1"/>
              </a:solidFill>
              <a:latin typeface="Calibri"/>
              <a:ea typeface="Calibri"/>
              <a:cs typeface="Calibri"/>
              <a:sym typeface="Calibri"/>
            </a:endParaRPr>
          </a:p>
          <a:p>
            <a:pPr indent="-304800" lvl="0" marL="914400" rtl="0" algn="l">
              <a:lnSpc>
                <a:spcPct val="115000"/>
              </a:lnSpc>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Tools</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*The first DevOps practice is to have a source of truth for the software code, documentation, device configuration, or network state. This usually means a distributed version control system that all team members can refer to.</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*The second DevOps practice is to have automated testing. Because we are trying to put our emphasis on small, incremental changes, we should aim to have automated testing that ensures we do not </a:t>
            </a:r>
            <a:r>
              <a:rPr lang="en" sz="1200">
                <a:solidFill>
                  <a:schemeClr val="dk1"/>
                </a:solidFill>
                <a:latin typeface="Calibri"/>
                <a:ea typeface="Calibri"/>
                <a:cs typeface="Calibri"/>
                <a:sym typeface="Calibri"/>
              </a:rPr>
              <a:t>accidentally</a:t>
            </a:r>
            <a:r>
              <a:rPr lang="en" sz="1200">
                <a:solidFill>
                  <a:schemeClr val="dk1"/>
                </a:solidFill>
                <a:latin typeface="Calibri"/>
                <a:ea typeface="Calibri"/>
                <a:cs typeface="Calibri"/>
                <a:sym typeface="Calibri"/>
              </a:rPr>
              <a:t> break things when these changes are made.</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*We should aim to have a system of continuous integration. This means having a system for each developer and operations </a:t>
            </a:r>
            <a:r>
              <a:rPr lang="en" sz="1200">
                <a:solidFill>
                  <a:schemeClr val="dk1"/>
                </a:solidFill>
                <a:latin typeface="Calibri"/>
                <a:ea typeface="Calibri"/>
                <a:cs typeface="Calibri"/>
                <a:sym typeface="Calibri"/>
              </a:rPr>
              <a:t>personnel</a:t>
            </a:r>
            <a:r>
              <a:rPr lang="en" sz="1200">
                <a:solidFill>
                  <a:schemeClr val="dk1"/>
                </a:solidFill>
                <a:latin typeface="Calibri"/>
                <a:ea typeface="Calibri"/>
                <a:cs typeface="Calibri"/>
                <a:sym typeface="Calibri"/>
              </a:rPr>
              <a:t> put their changes into the source of truth as quickly as possible. This change can range from software code, device state, network configuration, and so on. It should also be pointed out the continuous integration means to have the changes make their way to the source of truth or version control system and does not equate to deployment.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*Once we have continuous integration, we can take the next step for continuous delivery or continuous deployment. What is the difference between the two? Sometimes we do not have control over deployment and just delivery, such as when we have the changes in an updated docker image, or when we have a mobile app that is only deployed when the client pulls the changes in.</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None/>
            </a:pPr>
            <a:r>
              <a:rPr lang="en" sz="1200">
                <a:solidFill>
                  <a:schemeClr val="dk1"/>
                </a:solidFill>
                <a:latin typeface="Calibri"/>
                <a:ea typeface="Calibri"/>
                <a:cs typeface="Calibri"/>
                <a:sym typeface="Calibri"/>
              </a:rPr>
              <a:t>*Another DevOps practice is to implement a high-trust culture for the individuals and between teams. Examples of this practice can be peer review for changes as well as a blameless culture between developers and operators.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148728e27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148728e27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first DevOps practice is to have a source of truth for the software code, documentation, device configuration, or network state. This usually means a distributed version control system that all team members can refer to.</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second DevOps practice is to have automated testing. Because we are trying to put our emphasis on small, incremental changes, we should aim to have automated testing that ensures we do not accidently break things when these changes are made.</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*We should aim to have a system of continuous integration. This means having a system for each developer and operations personal put their changes into the source of truth as quickly as possible. This change can range from software code, device state, network configuration, and so on. It should also be pointed out the continuous integration means to have the changes make their way to the source of truth or version control system and does not equate to deployment.</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*Once we have continuous integration, we can take the next step for continuous delivery or continuous deployment. What is the difference between the two? Sometimes we do not have control over deployment and just delivery, such as when we have the changes in an updated docker image, or when we have a mobile app that is only deployed when the client pulls the changes in.</a:t>
            </a:r>
            <a:endParaRPr sz="1200">
              <a:solidFill>
                <a:schemeClr val="dk1"/>
              </a:solidFill>
              <a:latin typeface="Calibri"/>
              <a:ea typeface="Calibri"/>
              <a:cs typeface="Calibri"/>
              <a:sym typeface="Calibri"/>
            </a:endParaRPr>
          </a:p>
          <a:p>
            <a:pPr indent="0" lvl="0" marL="45720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*Another DevOps practice is to implement a high-trust culture for the individuals and between teams. Examples of this practice can be peer review for changes as well as a blameless culture between developers and operators.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1 Light Template">
  <p:cSld name="Title Slide">
    <p:spTree>
      <p:nvGrpSpPr>
        <p:cNvPr id="58" name="Shape 58"/>
        <p:cNvGrpSpPr/>
        <p:nvPr/>
      </p:nvGrpSpPr>
      <p:grpSpPr>
        <a:xfrm>
          <a:off x="0" y="0"/>
          <a:ext cx="0" cy="0"/>
          <a:chOff x="0" y="0"/>
          <a:chExt cx="0" cy="0"/>
        </a:xfrm>
      </p:grpSpPr>
      <p:sp>
        <p:nvSpPr>
          <p:cNvPr id="59" name="Google Shape;59;p1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60" name="Google Shape;60;p14"/>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61" name="Google Shape;61;p14"/>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62" name="Google Shape;62;p14"/>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3" name="Google Shape;63;p14"/>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chemeClr val="accent3"/>
              </a:buClr>
              <a:buSzPts val="2200"/>
              <a:buNone/>
              <a:defRPr sz="22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64" name="Google Shape;64;p14"/>
          <p:cNvSpPr txBox="1"/>
          <p:nvPr>
            <p:ph idx="2" type="body"/>
          </p:nvPr>
        </p:nvSpPr>
        <p:spPr>
          <a:xfrm>
            <a:off x="433508" y="3787242"/>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65" name="Google Shape;65;p14"/>
          <p:cNvSpPr txBox="1"/>
          <p:nvPr>
            <p:ph idx="3" type="body"/>
          </p:nvPr>
        </p:nvSpPr>
        <p:spPr>
          <a:xfrm>
            <a:off x="433508" y="4177298"/>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_Alternative style 2">
  <p:cSld name="1_Title and Content_Alternative style 2">
    <p:spTree>
      <p:nvGrpSpPr>
        <p:cNvPr id="66" name="Shape 66"/>
        <p:cNvGrpSpPr/>
        <p:nvPr/>
      </p:nvGrpSpPr>
      <p:grpSpPr>
        <a:xfrm>
          <a:off x="0" y="0"/>
          <a:ext cx="0" cy="0"/>
          <a:chOff x="0" y="0"/>
          <a:chExt cx="0" cy="0"/>
        </a:xfrm>
      </p:grpSpPr>
      <p:sp>
        <p:nvSpPr>
          <p:cNvPr id="67" name="Google Shape;67;p15"/>
          <p:cNvSpPr/>
          <p:nvPr/>
        </p:nvSpPr>
        <p:spPr>
          <a:xfrm>
            <a:off x="0" y="0"/>
            <a:ext cx="3298155" cy="5143513"/>
          </a:xfrm>
          <a:prstGeom prst="rect">
            <a:avLst/>
          </a:prstGeom>
          <a:noFill/>
          <a:ln>
            <a:noFill/>
          </a:ln>
        </p:spPr>
      </p:sp>
      <p:sp>
        <p:nvSpPr>
          <p:cNvPr id="68" name="Google Shape;68;p15"/>
          <p:cNvSpPr txBox="1"/>
          <p:nvPr>
            <p:ph type="title"/>
          </p:nvPr>
        </p:nvSpPr>
        <p:spPr>
          <a:xfrm>
            <a:off x="1257300" y="2253188"/>
            <a:ext cx="20079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1800"/>
              <a:buFont typeface="Roboto"/>
              <a:buNone/>
              <a:defRPr sz="1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5"/>
          <p:cNvSpPr txBox="1"/>
          <p:nvPr>
            <p:ph idx="1" type="body"/>
          </p:nvPr>
        </p:nvSpPr>
        <p:spPr>
          <a:xfrm>
            <a:off x="4064400" y="63283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0" name="Google Shape;70;p15"/>
          <p:cNvSpPr txBox="1"/>
          <p:nvPr>
            <p:ph idx="2" type="body"/>
          </p:nvPr>
        </p:nvSpPr>
        <p:spPr>
          <a:xfrm>
            <a:off x="4064400" y="132850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1" name="Google Shape;71;p15"/>
          <p:cNvSpPr txBox="1"/>
          <p:nvPr>
            <p:ph idx="3" type="body"/>
          </p:nvPr>
        </p:nvSpPr>
        <p:spPr>
          <a:xfrm>
            <a:off x="4064400" y="2024185"/>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2" name="Google Shape;72;p15"/>
          <p:cNvSpPr txBox="1"/>
          <p:nvPr>
            <p:ph idx="4" type="body"/>
          </p:nvPr>
        </p:nvSpPr>
        <p:spPr>
          <a:xfrm>
            <a:off x="4064400" y="2719862"/>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3" name="Google Shape;73;p15"/>
          <p:cNvSpPr txBox="1"/>
          <p:nvPr>
            <p:ph idx="5" type="body"/>
          </p:nvPr>
        </p:nvSpPr>
        <p:spPr>
          <a:xfrm>
            <a:off x="4064400" y="341554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4" name="Google Shape;74;p15"/>
          <p:cNvSpPr txBox="1"/>
          <p:nvPr/>
        </p:nvSpPr>
        <p:spPr>
          <a:xfrm>
            <a:off x="329184" y="4867874"/>
            <a:ext cx="1425300" cy="19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7989A"/>
              </a:buClr>
              <a:buSzPts val="700"/>
              <a:buFont typeface="Roboto"/>
              <a:buNone/>
            </a:pPr>
            <a:r>
              <a:rPr lang="en" sz="700">
                <a:solidFill>
                  <a:srgbClr val="97989A"/>
                </a:solidFill>
                <a:latin typeface="Roboto"/>
                <a:ea typeface="Roboto"/>
                <a:cs typeface="Roboto"/>
                <a:sym typeface="Roboto"/>
              </a:rPr>
              <a:t>@networktocode | Confidential</a:t>
            </a:r>
            <a:endParaRPr/>
          </a:p>
        </p:txBody>
      </p:sp>
      <p:pic>
        <p:nvPicPr>
          <p:cNvPr descr="x_img_divider_arrow.png" id="75" name="Google Shape;75;p15"/>
          <p:cNvPicPr preferRelativeResize="0"/>
          <p:nvPr/>
        </p:nvPicPr>
        <p:blipFill rotWithShape="1">
          <a:blip r:embed="rId2">
            <a:alphaModFix/>
          </a:blip>
          <a:srcRect b="0" l="0" r="0" t="0"/>
          <a:stretch/>
        </p:blipFill>
        <p:spPr>
          <a:xfrm>
            <a:off x="530352" y="2293026"/>
            <a:ext cx="621218" cy="261886"/>
          </a:xfrm>
          <a:prstGeom prst="rect">
            <a:avLst/>
          </a:prstGeom>
          <a:noFill/>
          <a:ln>
            <a:noFill/>
          </a:ln>
        </p:spPr>
      </p:pic>
      <p:sp>
        <p:nvSpPr>
          <p:cNvPr id="76" name="Google Shape;76;p15"/>
          <p:cNvSpPr txBox="1"/>
          <p:nvPr>
            <p:ph idx="6" type="body"/>
          </p:nvPr>
        </p:nvSpPr>
        <p:spPr>
          <a:xfrm>
            <a:off x="4064400" y="411121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7" name="Shape 77"/>
        <p:cNvGrpSpPr/>
        <p:nvPr/>
      </p:nvGrpSpPr>
      <p:grpSpPr>
        <a:xfrm>
          <a:off x="0" y="0"/>
          <a:ext cx="0" cy="0"/>
          <a:chOff x="0" y="0"/>
          <a:chExt cx="0" cy="0"/>
        </a:xfrm>
      </p:grpSpPr>
      <p:sp>
        <p:nvSpPr>
          <p:cNvPr id="78" name="Google Shape;78;p16"/>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79" name="Google Shape;79;p16"/>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Orange Subtitle">
  <p:cSld name="1_Title and Orange Subtitle">
    <p:spTree>
      <p:nvGrpSpPr>
        <p:cNvPr id="80" name="Shape 80"/>
        <p:cNvGrpSpPr/>
        <p:nvPr/>
      </p:nvGrpSpPr>
      <p:grpSpPr>
        <a:xfrm>
          <a:off x="0" y="0"/>
          <a:ext cx="0" cy="0"/>
          <a:chOff x="0" y="0"/>
          <a:chExt cx="0" cy="0"/>
        </a:xfrm>
      </p:grpSpPr>
      <p:sp>
        <p:nvSpPr>
          <p:cNvPr id="81" name="Google Shape;81;p17"/>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2" name="Google Shape;82;p17"/>
          <p:cNvSpPr txBox="1"/>
          <p:nvPr>
            <p:ph idx="2" type="body"/>
          </p:nvPr>
        </p:nvSpPr>
        <p:spPr>
          <a:xfrm>
            <a:off x="226824" y="459214"/>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3" name="Google Shape;83;p17"/>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84" name="Shape 84"/>
        <p:cNvGrpSpPr/>
        <p:nvPr/>
      </p:nvGrpSpPr>
      <p:grpSpPr>
        <a:xfrm>
          <a:off x="0" y="0"/>
          <a:ext cx="0" cy="0"/>
          <a:chOff x="0" y="0"/>
          <a:chExt cx="0" cy="0"/>
        </a:xfrm>
      </p:grpSpPr>
      <p:sp>
        <p:nvSpPr>
          <p:cNvPr id="85" name="Google Shape;85;p18"/>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6" name="Shape 86"/>
        <p:cNvGrpSpPr/>
        <p:nvPr/>
      </p:nvGrpSpPr>
      <p:grpSpPr>
        <a:xfrm>
          <a:off x="0" y="0"/>
          <a:ext cx="0" cy="0"/>
          <a:chOff x="0" y="0"/>
          <a:chExt cx="0" cy="0"/>
        </a:xfrm>
      </p:grpSpPr>
      <p:pic>
        <p:nvPicPr>
          <p:cNvPr descr="x_img_divider_slide.jpg" id="87" name="Google Shape;87;p19"/>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88" name="Google Shape;88;p19"/>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89" name="Google Shape;89;p19"/>
          <p:cNvSpPr txBox="1"/>
          <p:nvPr>
            <p:ph type="title"/>
          </p:nvPr>
        </p:nvSpPr>
        <p:spPr>
          <a:xfrm>
            <a:off x="1257300" y="2140382"/>
            <a:ext cx="7532700" cy="567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0" name="Google Shape;90;p19"/>
          <p:cNvSpPr txBox="1"/>
          <p:nvPr>
            <p:ph idx="1" type="body"/>
          </p:nvPr>
        </p:nvSpPr>
        <p:spPr>
          <a:xfrm>
            <a:off x="433076" y="2774466"/>
            <a:ext cx="8356800" cy="459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2000"/>
              <a:buNone/>
              <a:defRPr i="1" sz="2000">
                <a:solidFill>
                  <a:schemeClr val="lt1"/>
                </a:solidFill>
                <a:latin typeface="Roboto"/>
                <a:ea typeface="Roboto"/>
                <a:cs typeface="Roboto"/>
                <a:sym typeface="Roboto"/>
              </a:defRPr>
            </a:lvl1pPr>
            <a:lvl2pPr indent="-431800" lvl="1" marL="9144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2pPr>
            <a:lvl3pPr indent="-431800" lvl="2" marL="13716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3pPr>
            <a:lvl4pPr indent="-431800" lvl="3" marL="18288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4pPr>
            <a:lvl5pPr indent="-431800" lvl="4" marL="22860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20"/>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type="title">
  <p:cSld name="TITLE">
    <p:spTree>
      <p:nvGrpSpPr>
        <p:cNvPr id="94" name="Shape 94"/>
        <p:cNvGrpSpPr/>
        <p:nvPr/>
      </p:nvGrpSpPr>
      <p:grpSpPr>
        <a:xfrm>
          <a:off x="0" y="0"/>
          <a:ext cx="0" cy="0"/>
          <a:chOff x="0" y="0"/>
          <a:chExt cx="0" cy="0"/>
        </a:xfrm>
      </p:grpSpPr>
      <p:sp>
        <p:nvSpPr>
          <p:cNvPr id="95" name="Google Shape;95;p2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96" name="Google Shape;96;p22"/>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97" name="Google Shape;97;p22"/>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98" name="Google Shape;98;p22"/>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22"/>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accent3"/>
              </a:buClr>
              <a:buSzPts val="1600"/>
              <a:buFont typeface="Arial"/>
              <a:buNone/>
              <a:defRPr sz="16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lide-No-Footer">
  <p:cSld name="Title-Slide-No-Footer">
    <p:bg>
      <p:bgPr>
        <a:solidFill>
          <a:srgbClr val="3C3C3C"/>
        </a:solidFill>
      </p:bgPr>
    </p:bg>
    <p:spTree>
      <p:nvGrpSpPr>
        <p:cNvPr id="100" name="Shape 100"/>
        <p:cNvGrpSpPr/>
        <p:nvPr/>
      </p:nvGrpSpPr>
      <p:grpSpPr>
        <a:xfrm>
          <a:off x="0" y="0"/>
          <a:ext cx="0" cy="0"/>
          <a:chOff x="0" y="0"/>
          <a:chExt cx="0" cy="0"/>
        </a:xfrm>
      </p:grpSpPr>
      <p:pic>
        <p:nvPicPr>
          <p:cNvPr id="101" name="Google Shape;101;p23"/>
          <p:cNvPicPr preferRelativeResize="0"/>
          <p:nvPr/>
        </p:nvPicPr>
        <p:blipFill rotWithShape="1">
          <a:blip r:embed="rId2">
            <a:alphaModFix/>
          </a:blip>
          <a:srcRect b="0" l="0" r="0" t="0"/>
          <a:stretch/>
        </p:blipFill>
        <p:spPr>
          <a:xfrm>
            <a:off x="2600325" y="571500"/>
            <a:ext cx="4171949" cy="543289"/>
          </a:xfrm>
          <a:prstGeom prst="rect">
            <a:avLst/>
          </a:prstGeom>
          <a:noFill/>
          <a:ln>
            <a:noFill/>
          </a:ln>
        </p:spPr>
      </p:pic>
      <p:cxnSp>
        <p:nvCxnSpPr>
          <p:cNvPr id="102" name="Google Shape;102;p23"/>
          <p:cNvCxnSpPr/>
          <p:nvPr/>
        </p:nvCxnSpPr>
        <p:spPr>
          <a:xfrm>
            <a:off x="228600" y="4686300"/>
            <a:ext cx="8686800" cy="0"/>
          </a:xfrm>
          <a:prstGeom prst="straightConnector1">
            <a:avLst/>
          </a:prstGeom>
          <a:noFill/>
          <a:ln cap="flat" cmpd="sng" w="19050">
            <a:solidFill>
              <a:srgbClr val="3C3C3C">
                <a:alpha val="94900"/>
              </a:srgbClr>
            </a:solidFill>
            <a:prstDash val="solid"/>
            <a:round/>
            <a:headEnd len="sm" w="sm" type="none"/>
            <a:tailEnd len="sm" w="sm" type="none"/>
          </a:ln>
        </p:spPr>
      </p:cxnSp>
      <p:sp>
        <p:nvSpPr>
          <p:cNvPr id="103" name="Google Shape;103;p23"/>
          <p:cNvSpPr txBox="1"/>
          <p:nvPr>
            <p:ph type="title"/>
          </p:nvPr>
        </p:nvSpPr>
        <p:spPr>
          <a:xfrm>
            <a:off x="1448725" y="1483892"/>
            <a:ext cx="6246600" cy="8574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Clr>
                <a:srgbClr val="D2D2D3"/>
              </a:buClr>
              <a:buSzPts val="3300"/>
              <a:buFont typeface="Palatino Linotype"/>
              <a:buNone/>
              <a:defRPr>
                <a:solidFill>
                  <a:srgbClr val="D2D2D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23"/>
          <p:cNvSpPr txBox="1"/>
          <p:nvPr/>
        </p:nvSpPr>
        <p:spPr>
          <a:xfrm>
            <a:off x="1437542" y="2546525"/>
            <a:ext cx="6257700" cy="8574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Clr>
                <a:srgbClr val="D2D2D3"/>
              </a:buClr>
              <a:buSzPts val="1800"/>
              <a:buFont typeface="Palatino Linotype"/>
              <a:buNone/>
            </a:pPr>
            <a:r>
              <a:t/>
            </a:r>
            <a:endParaRPr sz="1800">
              <a:solidFill>
                <a:srgbClr val="D2D2D3"/>
              </a:solidFill>
              <a:latin typeface="Palatino Linotype"/>
              <a:ea typeface="Palatino Linotype"/>
              <a:cs typeface="Palatino Linotype"/>
              <a:sym typeface="Palatino Linotype"/>
            </a:endParaRPr>
          </a:p>
        </p:txBody>
      </p:sp>
      <p:sp>
        <p:nvSpPr>
          <p:cNvPr id="105" name="Google Shape;105;p23"/>
          <p:cNvSpPr txBox="1"/>
          <p:nvPr>
            <p:ph idx="1" type="body"/>
          </p:nvPr>
        </p:nvSpPr>
        <p:spPr>
          <a:xfrm>
            <a:off x="1437085" y="2628900"/>
            <a:ext cx="6258000" cy="628800"/>
          </a:xfrm>
          <a:prstGeom prst="rect">
            <a:avLst/>
          </a:prstGeom>
          <a:noFill/>
          <a:ln>
            <a:noFill/>
          </a:ln>
        </p:spPr>
        <p:txBody>
          <a:bodyPr anchorCtr="0" anchor="t" bIns="34275" lIns="68575" spcFirstLastPara="1" rIns="68575" wrap="square" tIns="34275">
            <a:noAutofit/>
          </a:bodyPr>
          <a:lstStyle>
            <a:lvl1pPr indent="-228600" lvl="0" marL="457200" rtl="0" algn="ctr">
              <a:spcBef>
                <a:spcPts val="600"/>
              </a:spcBef>
              <a:spcAft>
                <a:spcPts val="0"/>
              </a:spcAft>
              <a:buClr>
                <a:srgbClr val="D2D2D3"/>
              </a:buClr>
              <a:buSzPts val="3000"/>
              <a:buNone/>
              <a:defRPr i="1">
                <a:solidFill>
                  <a:srgbClr val="D2D2D3"/>
                </a:solidFill>
              </a:defRPr>
            </a:lvl1pPr>
            <a:lvl2pPr indent="-317500" lvl="1" marL="914400" rtl="0" algn="l">
              <a:spcBef>
                <a:spcPts val="300"/>
              </a:spcBef>
              <a:spcAft>
                <a:spcPts val="0"/>
              </a:spcAft>
              <a:buClr>
                <a:schemeClr val="dk1"/>
              </a:buClr>
              <a:buSzPts val="1400"/>
              <a:buChar char="•"/>
              <a:defRPr/>
            </a:lvl2pPr>
            <a:lvl3pPr indent="-317500" lvl="2" marL="1371600" rtl="0" algn="l">
              <a:spcBef>
                <a:spcPts val="300"/>
              </a:spcBef>
              <a:spcAft>
                <a:spcPts val="0"/>
              </a:spcAft>
              <a:buClr>
                <a:schemeClr val="dk1"/>
              </a:buClr>
              <a:buSzPts val="1400"/>
              <a:buChar char="•"/>
              <a:defRPr/>
            </a:lvl3pPr>
            <a:lvl4pPr indent="-317500" lvl="3" marL="1828800" rtl="0" algn="l">
              <a:spcBef>
                <a:spcPts val="300"/>
              </a:spcBef>
              <a:spcAft>
                <a:spcPts val="0"/>
              </a:spcAft>
              <a:buClr>
                <a:schemeClr val="dk1"/>
              </a:buClr>
              <a:buSzPts val="1400"/>
              <a:buChar char="•"/>
              <a:defRPr/>
            </a:lvl4pPr>
            <a:lvl5pPr indent="-317500" lvl="4" marL="2286000" rtl="0" algn="l">
              <a:spcBef>
                <a:spcPts val="300"/>
              </a:spcBef>
              <a:spcAft>
                <a:spcPts val="0"/>
              </a:spcAft>
              <a:buClr>
                <a:schemeClr val="dk1"/>
              </a:buClr>
              <a:buSzPts val="1400"/>
              <a:buChar char="•"/>
              <a:defRPr/>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Text-Slide-Blue-Title" type="obj">
  <p:cSld name="OBJECT">
    <p:spTree>
      <p:nvGrpSpPr>
        <p:cNvPr id="106" name="Shape 106"/>
        <p:cNvGrpSpPr/>
        <p:nvPr/>
      </p:nvGrpSpPr>
      <p:grpSpPr>
        <a:xfrm>
          <a:off x="0" y="0"/>
          <a:ext cx="0" cy="0"/>
          <a:chOff x="0" y="0"/>
          <a:chExt cx="0" cy="0"/>
        </a:xfrm>
      </p:grpSpPr>
      <p:sp>
        <p:nvSpPr>
          <p:cNvPr id="107" name="Google Shape;107;p24"/>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Clr>
                <a:schemeClr val="accent3"/>
              </a:buClr>
              <a:buSzPts val="3300"/>
              <a:buFont typeface="Palatino Linotype"/>
              <a:buNone/>
              <a:defRPr>
                <a:solidFill>
                  <a:schemeClr val="accent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4"/>
          <p:cNvSpPr txBox="1"/>
          <p:nvPr>
            <p:ph idx="1" type="body"/>
          </p:nvPr>
        </p:nvSpPr>
        <p:spPr>
          <a:xfrm>
            <a:off x="457200" y="1200152"/>
            <a:ext cx="8229600" cy="3394500"/>
          </a:xfrm>
          <a:prstGeom prst="rect">
            <a:avLst/>
          </a:prstGeom>
          <a:noFill/>
          <a:ln>
            <a:noFill/>
          </a:ln>
        </p:spPr>
        <p:txBody>
          <a:bodyPr anchorCtr="0" anchor="t" bIns="34275" lIns="68575" spcFirstLastPara="1" rIns="68575" wrap="square" tIns="34275">
            <a:noAutofit/>
          </a:bodyPr>
          <a:lstStyle>
            <a:lvl1pPr indent="-419100" lvl="0" marL="457200" rtl="0" algn="l">
              <a:spcBef>
                <a:spcPts val="600"/>
              </a:spcBef>
              <a:spcAft>
                <a:spcPts val="0"/>
              </a:spcAft>
              <a:buClr>
                <a:schemeClr val="dk1"/>
              </a:buClr>
              <a:buSzPts val="3000"/>
              <a:buChar char="•"/>
              <a:defRPr sz="3000"/>
            </a:lvl1pPr>
            <a:lvl2pPr indent="-400050" lvl="1" marL="914400" rtl="0" algn="l">
              <a:spcBef>
                <a:spcPts val="500"/>
              </a:spcBef>
              <a:spcAft>
                <a:spcPts val="0"/>
              </a:spcAft>
              <a:buClr>
                <a:schemeClr val="dk1"/>
              </a:buClr>
              <a:buSzPts val="2700"/>
              <a:buChar char="•"/>
              <a:defRPr sz="2700"/>
            </a:lvl2pPr>
            <a:lvl3pPr indent="-381000" lvl="2" marL="1371600" rtl="0" algn="l">
              <a:spcBef>
                <a:spcPts val="500"/>
              </a:spcBef>
              <a:spcAft>
                <a:spcPts val="0"/>
              </a:spcAft>
              <a:buClr>
                <a:schemeClr val="dk1"/>
              </a:buClr>
              <a:buSzPts val="2400"/>
              <a:buChar char="•"/>
              <a:defRPr sz="2400"/>
            </a:lvl3pPr>
            <a:lvl4pPr indent="-361950" lvl="3" marL="1828800" rtl="0" algn="l">
              <a:spcBef>
                <a:spcPts val="400"/>
              </a:spcBef>
              <a:spcAft>
                <a:spcPts val="0"/>
              </a:spcAft>
              <a:buClr>
                <a:schemeClr val="dk1"/>
              </a:buClr>
              <a:buSzPts val="2100"/>
              <a:buChar char="•"/>
              <a:defRPr sz="2100"/>
            </a:lvl4pPr>
            <a:lvl5pPr indent="-361950" lvl="4" marL="2286000" rtl="0" algn="l">
              <a:spcBef>
                <a:spcPts val="400"/>
              </a:spcBef>
              <a:spcAft>
                <a:spcPts val="0"/>
              </a:spcAft>
              <a:buClr>
                <a:schemeClr val="dk1"/>
              </a:buClr>
              <a:buSzPts val="2100"/>
              <a:buChar char="•"/>
              <a:defRPr sz="2100"/>
            </a:lvl5pPr>
            <a:lvl6pPr indent="-317500" lvl="5" marL="2743200" rtl="0" algn="l">
              <a:spcBef>
                <a:spcPts val="300"/>
              </a:spcBef>
              <a:spcAft>
                <a:spcPts val="0"/>
              </a:spcAft>
              <a:buClr>
                <a:schemeClr val="dk1"/>
              </a:buClr>
              <a:buSzPts val="1400"/>
              <a:buChar char="•"/>
              <a:defRPr/>
            </a:lvl6pPr>
            <a:lvl7pPr indent="-317500" lvl="6" marL="3200400" rtl="0" algn="l">
              <a:spcBef>
                <a:spcPts val="300"/>
              </a:spcBef>
              <a:spcAft>
                <a:spcPts val="0"/>
              </a:spcAft>
              <a:buClr>
                <a:schemeClr val="dk1"/>
              </a:buClr>
              <a:buSzPts val="1400"/>
              <a:buChar char="•"/>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cxnSp>
        <p:nvCxnSpPr>
          <p:cNvPr id="109" name="Google Shape;109;p24"/>
          <p:cNvCxnSpPr/>
          <p:nvPr/>
        </p:nvCxnSpPr>
        <p:spPr>
          <a:xfrm>
            <a:off x="228600" y="4686300"/>
            <a:ext cx="8686800" cy="0"/>
          </a:xfrm>
          <a:prstGeom prst="straightConnector1">
            <a:avLst/>
          </a:prstGeom>
          <a:noFill/>
          <a:ln cap="flat" cmpd="sng" w="19050">
            <a:solidFill>
              <a:schemeClr val="accent3"/>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with subtitle">
  <p:cSld name="1_Title and Content with subtitle">
    <p:spTree>
      <p:nvGrpSpPr>
        <p:cNvPr id="110" name="Shape 110"/>
        <p:cNvGrpSpPr/>
        <p:nvPr/>
      </p:nvGrpSpPr>
      <p:grpSpPr>
        <a:xfrm>
          <a:off x="0" y="0"/>
          <a:ext cx="0" cy="0"/>
          <a:chOff x="0" y="0"/>
          <a:chExt cx="0" cy="0"/>
        </a:xfrm>
      </p:grpSpPr>
      <p:sp>
        <p:nvSpPr>
          <p:cNvPr id="111" name="Google Shape;111;p25"/>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2" name="Google Shape;112;p25"/>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13" name="Google Shape;113;p25"/>
          <p:cNvSpPr txBox="1"/>
          <p:nvPr>
            <p:ph idx="2" type="body"/>
          </p:nvPr>
        </p:nvSpPr>
        <p:spPr>
          <a:xfrm>
            <a:off x="329184" y="629657"/>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14" name="Shape 11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Alternative style 2.2">
  <p:cSld name="Title and Content_Alternative style 2.2">
    <p:spTree>
      <p:nvGrpSpPr>
        <p:cNvPr id="115" name="Shape 115"/>
        <p:cNvGrpSpPr/>
        <p:nvPr/>
      </p:nvGrpSpPr>
      <p:grpSpPr>
        <a:xfrm>
          <a:off x="0" y="0"/>
          <a:ext cx="0" cy="0"/>
          <a:chOff x="0" y="0"/>
          <a:chExt cx="0" cy="0"/>
        </a:xfrm>
      </p:grpSpPr>
      <p:sp>
        <p:nvSpPr>
          <p:cNvPr id="116" name="Google Shape;116;p27"/>
          <p:cNvSpPr/>
          <p:nvPr/>
        </p:nvSpPr>
        <p:spPr>
          <a:xfrm>
            <a:off x="6620256" y="4567782"/>
            <a:ext cx="2523600" cy="575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17" name="Google Shape;117;p27"/>
          <p:cNvSpPr/>
          <p:nvPr>
            <p:ph idx="2" type="pic"/>
          </p:nvPr>
        </p:nvSpPr>
        <p:spPr>
          <a:xfrm>
            <a:off x="6950075" y="0"/>
            <a:ext cx="2193900" cy="5143500"/>
          </a:xfrm>
          <a:prstGeom prst="rect">
            <a:avLst/>
          </a:prstGeom>
          <a:solidFill>
            <a:srgbClr val="F2F2F2"/>
          </a:solidFill>
          <a:ln>
            <a:noFill/>
          </a:ln>
        </p:spPr>
        <p:txBody>
          <a:bodyPr anchorCtr="0" anchor="t" bIns="45700" lIns="91425" spcFirstLastPara="1" rIns="91425" wrap="square" tIns="45700">
            <a:noAutofit/>
          </a:bodyPr>
          <a:lstStyle>
            <a:lvl1pPr lvl="0" marR="0" rtl="0" algn="ctr">
              <a:lnSpc>
                <a:spcPct val="90000"/>
              </a:lnSpc>
              <a:spcBef>
                <a:spcPts val="750"/>
              </a:spcBef>
              <a:spcAft>
                <a:spcPts val="0"/>
              </a:spcAft>
              <a:buClr>
                <a:schemeClr val="accent6"/>
              </a:buClr>
              <a:buSzPts val="1400"/>
              <a:buFont typeface="Arial"/>
              <a:buNone/>
              <a:defRPr b="0" i="0" sz="1400" u="none" cap="none" strike="noStrike">
                <a:solidFill>
                  <a:schemeClr val="accent6"/>
                </a:solidFill>
                <a:latin typeface="Roboto"/>
                <a:ea typeface="Roboto"/>
                <a:cs typeface="Roboto"/>
                <a:sym typeface="Roboto"/>
              </a:defRPr>
            </a:lvl1pPr>
            <a:lvl2pPr lvl="1" marR="0" rtl="0" algn="l">
              <a:lnSpc>
                <a:spcPct val="90000"/>
              </a:lnSpc>
              <a:spcBef>
                <a:spcPts val="375"/>
              </a:spcBef>
              <a:spcAft>
                <a:spcPts val="0"/>
              </a:spcAft>
              <a:buClr>
                <a:schemeClr val="accent6"/>
              </a:buClr>
              <a:buSzPts val="1100"/>
              <a:buFont typeface="Arial"/>
              <a:buChar char="•"/>
              <a:defRPr b="0" i="0" sz="1100" u="none" cap="none" strike="noStrike">
                <a:solidFill>
                  <a:schemeClr val="accent6"/>
                </a:solidFill>
                <a:latin typeface="Roboto"/>
                <a:ea typeface="Roboto"/>
                <a:cs typeface="Roboto"/>
                <a:sym typeface="Roboto"/>
              </a:defRPr>
            </a:lvl2pPr>
            <a:lvl3pPr lvl="2" marR="0" rtl="0" algn="l">
              <a:lnSpc>
                <a:spcPct val="90000"/>
              </a:lnSpc>
              <a:spcBef>
                <a:spcPts val="375"/>
              </a:spcBef>
              <a:spcAft>
                <a:spcPts val="0"/>
              </a:spcAft>
              <a:buClr>
                <a:schemeClr val="accent6"/>
              </a:buClr>
              <a:buSzPts val="1050"/>
              <a:buFont typeface="Arial"/>
              <a:buChar char="•"/>
              <a:defRPr b="0" i="0" sz="1050" u="none" cap="none" strike="noStrike">
                <a:solidFill>
                  <a:schemeClr val="accent6"/>
                </a:solidFill>
                <a:latin typeface="Roboto"/>
                <a:ea typeface="Roboto"/>
                <a:cs typeface="Roboto"/>
                <a:sym typeface="Roboto"/>
              </a:defRPr>
            </a:lvl3pPr>
            <a:lvl4pPr lvl="3"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4pPr>
            <a:lvl5pPr lvl="4"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5pPr>
            <a:lvl6pPr lvl="5"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9pPr>
          </a:lstStyle>
          <a:p/>
        </p:txBody>
      </p:sp>
      <p:cxnSp>
        <p:nvCxnSpPr>
          <p:cNvPr id="118" name="Google Shape;118;p27"/>
          <p:cNvCxnSpPr/>
          <p:nvPr/>
        </p:nvCxnSpPr>
        <p:spPr>
          <a:xfrm>
            <a:off x="329184" y="4805306"/>
            <a:ext cx="6291000" cy="1500"/>
          </a:xfrm>
          <a:prstGeom prst="straightConnector1">
            <a:avLst/>
          </a:prstGeom>
          <a:noFill/>
          <a:ln cap="flat" cmpd="sng" w="12700">
            <a:solidFill>
              <a:srgbClr val="2E60BD"/>
            </a:solidFill>
            <a:prstDash val="solid"/>
            <a:round/>
            <a:headEnd len="sm" w="sm" type="none"/>
            <a:tailEnd len="sm" w="sm" type="none"/>
          </a:ln>
        </p:spPr>
      </p:cxnSp>
      <p:pic>
        <p:nvPicPr>
          <p:cNvPr descr="x_img_logo_footer.png" id="119" name="Google Shape;119;p27"/>
          <p:cNvPicPr preferRelativeResize="0"/>
          <p:nvPr/>
        </p:nvPicPr>
        <p:blipFill rotWithShape="1">
          <a:blip r:embed="rId2">
            <a:alphaModFix/>
          </a:blip>
          <a:srcRect b="0" l="0" r="0" t="0"/>
          <a:stretch/>
        </p:blipFill>
        <p:spPr>
          <a:xfrm>
            <a:off x="5291328" y="4887526"/>
            <a:ext cx="1326477" cy="176458"/>
          </a:xfrm>
          <a:prstGeom prst="rect">
            <a:avLst/>
          </a:prstGeom>
          <a:noFill/>
          <a:ln>
            <a:noFill/>
          </a:ln>
        </p:spPr>
      </p:pic>
      <p:sp>
        <p:nvSpPr>
          <p:cNvPr id="120" name="Google Shape;120;p27"/>
          <p:cNvSpPr txBox="1"/>
          <p:nvPr>
            <p:ph type="title"/>
          </p:nvPr>
        </p:nvSpPr>
        <p:spPr>
          <a:xfrm>
            <a:off x="688848" y="130058"/>
            <a:ext cx="59313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27"/>
          <p:cNvSpPr txBox="1"/>
          <p:nvPr>
            <p:ph idx="1" type="body"/>
          </p:nvPr>
        </p:nvSpPr>
        <p:spPr>
          <a:xfrm>
            <a:off x="329184" y="959618"/>
            <a:ext cx="6291000" cy="3673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22" name="Google Shape;122;p27"/>
          <p:cNvSpPr txBox="1"/>
          <p:nvPr>
            <p:ph idx="3" type="body"/>
          </p:nvPr>
        </p:nvSpPr>
        <p:spPr>
          <a:xfrm>
            <a:off x="329184" y="629657"/>
            <a:ext cx="62910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1"/>
              </a:buClr>
              <a:buSzPts val="1600"/>
              <a:buNone/>
              <a:defRPr i="1" sz="1600">
                <a:solidFill>
                  <a:schemeClr val="accen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_1">
    <p:spTree>
      <p:nvGrpSpPr>
        <p:cNvPr id="123" name="Shape 123"/>
        <p:cNvGrpSpPr/>
        <p:nvPr/>
      </p:nvGrpSpPr>
      <p:grpSpPr>
        <a:xfrm>
          <a:off x="0" y="0"/>
          <a:ext cx="0" cy="0"/>
          <a:chOff x="0" y="0"/>
          <a:chExt cx="0" cy="0"/>
        </a:xfrm>
      </p:grpSpPr>
      <p:pic>
        <p:nvPicPr>
          <p:cNvPr descr="x_img_divider_slide.jpg" id="124" name="Google Shape;124;p28"/>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125" name="Google Shape;125;p28"/>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26" name="Google Shape;126;p28"/>
          <p:cNvSpPr txBox="1"/>
          <p:nvPr>
            <p:ph type="title"/>
          </p:nvPr>
        </p:nvSpPr>
        <p:spPr>
          <a:xfrm>
            <a:off x="1257300" y="2140382"/>
            <a:ext cx="7532700" cy="567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Text-Slide-Blue-Title">
  <p:cSld name="Dark-Text-Slide-Blue-Title">
    <p:bg>
      <p:bgPr>
        <a:solidFill>
          <a:schemeClr val="lt1"/>
        </a:solidFill>
      </p:bgPr>
    </p:bg>
    <p:spTree>
      <p:nvGrpSpPr>
        <p:cNvPr id="127" name="Shape 127"/>
        <p:cNvGrpSpPr/>
        <p:nvPr/>
      </p:nvGrpSpPr>
      <p:grpSpPr>
        <a:xfrm>
          <a:off x="0" y="0"/>
          <a:ext cx="0" cy="0"/>
          <a:chOff x="0" y="0"/>
          <a:chExt cx="0" cy="0"/>
        </a:xfrm>
      </p:grpSpPr>
      <p:sp>
        <p:nvSpPr>
          <p:cNvPr id="128" name="Google Shape;128;p29"/>
          <p:cNvSpPr txBox="1"/>
          <p:nvPr>
            <p:ph type="title"/>
          </p:nvPr>
        </p:nvSpPr>
        <p:spPr>
          <a:xfrm>
            <a:off x="457200" y="171450"/>
            <a:ext cx="8229600" cy="8574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Clr>
                <a:schemeClr val="accent3"/>
              </a:buClr>
              <a:buSzPts val="3300"/>
              <a:buFont typeface="Palatino Linotype"/>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9" name="Google Shape;129;p29"/>
          <p:cNvSpPr txBox="1"/>
          <p:nvPr>
            <p:ph idx="1" type="body"/>
          </p:nvPr>
        </p:nvSpPr>
        <p:spPr>
          <a:xfrm>
            <a:off x="457200" y="1200152"/>
            <a:ext cx="8229600" cy="3394500"/>
          </a:xfrm>
          <a:prstGeom prst="rect">
            <a:avLst/>
          </a:prstGeom>
          <a:noFill/>
          <a:ln>
            <a:noFill/>
          </a:ln>
        </p:spPr>
        <p:txBody>
          <a:bodyPr anchorCtr="0" anchor="t" bIns="34275" lIns="68575" spcFirstLastPara="1" rIns="68575" wrap="square" tIns="34275">
            <a:noAutofit/>
          </a:bodyPr>
          <a:lstStyle>
            <a:lvl1pPr indent="-419100" lvl="0" marL="457200" rtl="0" algn="l">
              <a:lnSpc>
                <a:spcPct val="100000"/>
              </a:lnSpc>
              <a:spcBef>
                <a:spcPts val="600"/>
              </a:spcBef>
              <a:spcAft>
                <a:spcPts val="0"/>
              </a:spcAft>
              <a:buSzPts val="3000"/>
              <a:buChar char="•"/>
              <a:defRPr sz="3000"/>
            </a:lvl1pPr>
            <a:lvl2pPr indent="-400050" lvl="1" marL="914400" rtl="0" algn="l">
              <a:lnSpc>
                <a:spcPct val="100000"/>
              </a:lnSpc>
              <a:spcBef>
                <a:spcPts val="500"/>
              </a:spcBef>
              <a:spcAft>
                <a:spcPts val="0"/>
              </a:spcAft>
              <a:buSzPts val="2700"/>
              <a:buChar char="–"/>
              <a:defRPr sz="2700"/>
            </a:lvl2pPr>
            <a:lvl3pPr indent="-381000" lvl="2" marL="1371600" rtl="0" algn="l">
              <a:lnSpc>
                <a:spcPct val="100000"/>
              </a:lnSpc>
              <a:spcBef>
                <a:spcPts val="500"/>
              </a:spcBef>
              <a:spcAft>
                <a:spcPts val="0"/>
              </a:spcAft>
              <a:buSzPts val="2400"/>
              <a:buChar char="•"/>
              <a:defRPr sz="2400"/>
            </a:lvl3pPr>
            <a:lvl4pPr indent="-361950" lvl="3" marL="1828800" rtl="0" algn="l">
              <a:lnSpc>
                <a:spcPct val="100000"/>
              </a:lnSpc>
              <a:spcBef>
                <a:spcPts val="400"/>
              </a:spcBef>
              <a:spcAft>
                <a:spcPts val="0"/>
              </a:spcAft>
              <a:buSzPts val="2100"/>
              <a:buChar char="–"/>
              <a:defRPr sz="2100"/>
            </a:lvl4pPr>
            <a:lvl5pPr indent="-361950" lvl="4" marL="2286000" rtl="0" algn="l">
              <a:lnSpc>
                <a:spcPct val="100000"/>
              </a:lnSpc>
              <a:spcBef>
                <a:spcPts val="400"/>
              </a:spcBef>
              <a:spcAft>
                <a:spcPts val="0"/>
              </a:spcAft>
              <a:buSzPts val="2100"/>
              <a:buChar char="»"/>
              <a:defRPr sz="2100"/>
            </a:lvl5pPr>
            <a:lvl6pPr indent="-317500" lvl="5" marL="2743200" rtl="0" algn="l">
              <a:lnSpc>
                <a:spcPct val="100000"/>
              </a:lnSpc>
              <a:spcBef>
                <a:spcPts val="300"/>
              </a:spcBef>
              <a:spcAft>
                <a:spcPts val="0"/>
              </a:spcAft>
              <a:buSzPts val="1400"/>
              <a:buChar char="•"/>
              <a:defRPr/>
            </a:lvl6pPr>
            <a:lvl7pPr indent="-317500" lvl="6" marL="3200400" rtl="0" algn="l">
              <a:lnSpc>
                <a:spcPct val="100000"/>
              </a:lnSpc>
              <a:spcBef>
                <a:spcPts val="300"/>
              </a:spcBef>
              <a:spcAft>
                <a:spcPts val="0"/>
              </a:spcAft>
              <a:buSzPts val="1400"/>
              <a:buChar char="•"/>
              <a:defRPr/>
            </a:lvl7pPr>
            <a:lvl8pPr indent="-317500" lvl="7" marL="3657600" rtl="0" algn="l">
              <a:lnSpc>
                <a:spcPct val="100000"/>
              </a:lnSpc>
              <a:spcBef>
                <a:spcPts val="300"/>
              </a:spcBef>
              <a:spcAft>
                <a:spcPts val="0"/>
              </a:spcAft>
              <a:buSzPts val="1400"/>
              <a:buChar char="•"/>
              <a:defRPr/>
            </a:lvl8pPr>
            <a:lvl9pPr indent="-317500" lvl="8" marL="4114800" rtl="0" algn="l">
              <a:lnSpc>
                <a:spcPct val="100000"/>
              </a:lnSpc>
              <a:spcBef>
                <a:spcPts val="30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21 Light Template">
  <p:cSld name="Title Slide">
    <p:spTree>
      <p:nvGrpSpPr>
        <p:cNvPr id="138" name="Shape 138"/>
        <p:cNvGrpSpPr/>
        <p:nvPr/>
      </p:nvGrpSpPr>
      <p:grpSpPr>
        <a:xfrm>
          <a:off x="0" y="0"/>
          <a:ext cx="0" cy="0"/>
          <a:chOff x="0" y="0"/>
          <a:chExt cx="0" cy="0"/>
        </a:xfrm>
      </p:grpSpPr>
      <p:sp>
        <p:nvSpPr>
          <p:cNvPr id="139" name="Google Shape;139;p3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140" name="Google Shape;140;p31"/>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141" name="Google Shape;141;p31"/>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142" name="Google Shape;142;p31"/>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 name="Google Shape;143;p31"/>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750"/>
              </a:spcBef>
              <a:spcAft>
                <a:spcPts val="0"/>
              </a:spcAft>
              <a:buClr>
                <a:schemeClr val="accent3"/>
              </a:buClr>
              <a:buSzPts val="2200"/>
              <a:buNone/>
              <a:defRPr sz="22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
        <p:nvSpPr>
          <p:cNvPr id="144" name="Google Shape;144;p31"/>
          <p:cNvSpPr txBox="1"/>
          <p:nvPr>
            <p:ph idx="2" type="body"/>
          </p:nvPr>
        </p:nvSpPr>
        <p:spPr>
          <a:xfrm>
            <a:off x="433508" y="3787242"/>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45" name="Google Shape;145;p31"/>
          <p:cNvSpPr txBox="1"/>
          <p:nvPr>
            <p:ph idx="3" type="body"/>
          </p:nvPr>
        </p:nvSpPr>
        <p:spPr>
          <a:xfrm>
            <a:off x="433508" y="4177298"/>
            <a:ext cx="7467600" cy="389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0"/>
              </a:spcBef>
              <a:spcAft>
                <a:spcPts val="0"/>
              </a:spcAft>
              <a:buClr>
                <a:schemeClr val="lt1"/>
              </a:buClr>
              <a:buSzPts val="1800"/>
              <a:buNone/>
              <a:defRPr sz="1800">
                <a:solidFill>
                  <a:schemeClr val="lt1"/>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_Alternative style 2">
  <p:cSld name="1_Title and Content_Alternative style 2">
    <p:spTree>
      <p:nvGrpSpPr>
        <p:cNvPr id="146" name="Shape 146"/>
        <p:cNvGrpSpPr/>
        <p:nvPr/>
      </p:nvGrpSpPr>
      <p:grpSpPr>
        <a:xfrm>
          <a:off x="0" y="0"/>
          <a:ext cx="0" cy="0"/>
          <a:chOff x="0" y="0"/>
          <a:chExt cx="0" cy="0"/>
        </a:xfrm>
      </p:grpSpPr>
      <p:pic>
        <p:nvPicPr>
          <p:cNvPr id="147" name="Google Shape;147;p32"/>
          <p:cNvPicPr preferRelativeResize="0"/>
          <p:nvPr/>
        </p:nvPicPr>
        <p:blipFill rotWithShape="1">
          <a:blip r:embed="rId2">
            <a:alphaModFix/>
          </a:blip>
          <a:srcRect b="19" l="0" r="0" t="19"/>
          <a:stretch/>
        </p:blipFill>
        <p:spPr>
          <a:xfrm>
            <a:off x="0" y="0"/>
            <a:ext cx="3298155" cy="5143513"/>
          </a:xfrm>
          <a:prstGeom prst="rect">
            <a:avLst/>
          </a:prstGeom>
          <a:noFill/>
          <a:ln>
            <a:noFill/>
          </a:ln>
        </p:spPr>
      </p:pic>
      <p:sp>
        <p:nvSpPr>
          <p:cNvPr id="148" name="Google Shape;148;p32"/>
          <p:cNvSpPr txBox="1"/>
          <p:nvPr>
            <p:ph type="title"/>
          </p:nvPr>
        </p:nvSpPr>
        <p:spPr>
          <a:xfrm>
            <a:off x="1257300" y="2253188"/>
            <a:ext cx="20079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1800"/>
              <a:buFont typeface="Roboto"/>
              <a:buNone/>
              <a:defRPr sz="1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32"/>
          <p:cNvSpPr txBox="1"/>
          <p:nvPr>
            <p:ph idx="1" type="body"/>
          </p:nvPr>
        </p:nvSpPr>
        <p:spPr>
          <a:xfrm>
            <a:off x="4064400" y="63283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0" name="Google Shape;150;p32"/>
          <p:cNvSpPr txBox="1"/>
          <p:nvPr>
            <p:ph idx="2" type="body"/>
          </p:nvPr>
        </p:nvSpPr>
        <p:spPr>
          <a:xfrm>
            <a:off x="4064400" y="132850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1" name="Google Shape;151;p32"/>
          <p:cNvSpPr txBox="1"/>
          <p:nvPr>
            <p:ph idx="3" type="body"/>
          </p:nvPr>
        </p:nvSpPr>
        <p:spPr>
          <a:xfrm>
            <a:off x="4064400" y="2024185"/>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2" name="Google Shape;152;p32"/>
          <p:cNvSpPr txBox="1"/>
          <p:nvPr>
            <p:ph idx="4" type="body"/>
          </p:nvPr>
        </p:nvSpPr>
        <p:spPr>
          <a:xfrm>
            <a:off x="4064400" y="2719862"/>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3" name="Google Shape;153;p32"/>
          <p:cNvSpPr txBox="1"/>
          <p:nvPr>
            <p:ph idx="5" type="body"/>
          </p:nvPr>
        </p:nvSpPr>
        <p:spPr>
          <a:xfrm>
            <a:off x="4064400" y="3415540"/>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4" name="Google Shape;154;p32"/>
          <p:cNvSpPr txBox="1"/>
          <p:nvPr/>
        </p:nvSpPr>
        <p:spPr>
          <a:xfrm>
            <a:off x="329184" y="4867874"/>
            <a:ext cx="1425300" cy="19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97989A"/>
              </a:buClr>
              <a:buSzPts val="700"/>
              <a:buFont typeface="Roboto"/>
              <a:buNone/>
            </a:pPr>
            <a:r>
              <a:rPr lang="en" sz="700">
                <a:solidFill>
                  <a:srgbClr val="97989A"/>
                </a:solidFill>
                <a:latin typeface="Roboto"/>
                <a:ea typeface="Roboto"/>
                <a:cs typeface="Roboto"/>
                <a:sym typeface="Roboto"/>
              </a:rPr>
              <a:t>@networktocode | Confidential</a:t>
            </a:r>
            <a:endParaRPr/>
          </a:p>
        </p:txBody>
      </p:sp>
      <p:pic>
        <p:nvPicPr>
          <p:cNvPr descr="x_img_divider_arrow.png" id="155" name="Google Shape;155;p32"/>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56" name="Google Shape;156;p32"/>
          <p:cNvSpPr txBox="1"/>
          <p:nvPr>
            <p:ph idx="6" type="body"/>
          </p:nvPr>
        </p:nvSpPr>
        <p:spPr>
          <a:xfrm>
            <a:off x="4064400" y="4111217"/>
            <a:ext cx="3729600" cy="460500"/>
          </a:xfrm>
          <a:prstGeom prst="rect">
            <a:avLst/>
          </a:prstGeom>
          <a:noFill/>
          <a:ln>
            <a:noFill/>
          </a:ln>
        </p:spPr>
        <p:txBody>
          <a:bodyPr anchorCtr="0" anchor="ctr" bIns="45700" lIns="91425" spcFirstLastPara="1" rIns="91425" wrap="square" tIns="45700">
            <a:noAutofit/>
          </a:bodyPr>
          <a:lstStyle>
            <a:lvl1pPr indent="-317500" lvl="0" marL="457200" rtl="0" algn="l">
              <a:lnSpc>
                <a:spcPct val="90000"/>
              </a:lnSpc>
              <a:spcBef>
                <a:spcPts val="750"/>
              </a:spcBef>
              <a:spcAft>
                <a:spcPts val="0"/>
              </a:spcAft>
              <a:buClr>
                <a:schemeClr val="accent6"/>
              </a:buClr>
              <a:buSzPts val="1400"/>
              <a:buChar char="•"/>
              <a:defRPr>
                <a:solidFill>
                  <a:schemeClr val="accent6"/>
                </a:solidFill>
              </a:defRPr>
            </a:lvl1pPr>
            <a:lvl2pPr indent="-228600" lvl="1" marL="914400" rtl="0" algn="l">
              <a:lnSpc>
                <a:spcPct val="90000"/>
              </a:lnSpc>
              <a:spcBef>
                <a:spcPts val="375"/>
              </a:spcBef>
              <a:spcAft>
                <a:spcPts val="0"/>
              </a:spcAft>
              <a:buClr>
                <a:schemeClr val="accent6"/>
              </a:buClr>
              <a:buSzPts val="1100"/>
              <a:buNone/>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7" name="Shape 157"/>
        <p:cNvGrpSpPr/>
        <p:nvPr/>
      </p:nvGrpSpPr>
      <p:grpSpPr>
        <a:xfrm>
          <a:off x="0" y="0"/>
          <a:ext cx="0" cy="0"/>
          <a:chOff x="0" y="0"/>
          <a:chExt cx="0" cy="0"/>
        </a:xfrm>
      </p:grpSpPr>
      <p:sp>
        <p:nvSpPr>
          <p:cNvPr id="158" name="Google Shape;158;p33"/>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59" name="Google Shape;159;p33"/>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Orange Subtitle">
  <p:cSld name="1_Title and Orange Subtitle">
    <p:spTree>
      <p:nvGrpSpPr>
        <p:cNvPr id="160" name="Shape 160"/>
        <p:cNvGrpSpPr/>
        <p:nvPr/>
      </p:nvGrpSpPr>
      <p:grpSpPr>
        <a:xfrm>
          <a:off x="0" y="0"/>
          <a:ext cx="0" cy="0"/>
          <a:chOff x="0" y="0"/>
          <a:chExt cx="0" cy="0"/>
        </a:xfrm>
      </p:grpSpPr>
      <p:sp>
        <p:nvSpPr>
          <p:cNvPr id="161" name="Google Shape;161;p34"/>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2" name="Google Shape;162;p34"/>
          <p:cNvSpPr txBox="1"/>
          <p:nvPr>
            <p:ph idx="2" type="body"/>
          </p:nvPr>
        </p:nvSpPr>
        <p:spPr>
          <a:xfrm>
            <a:off x="226824" y="459214"/>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63" name="Google Shape;163;p34"/>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164" name="Shape 164"/>
        <p:cNvGrpSpPr/>
        <p:nvPr/>
      </p:nvGrpSpPr>
      <p:grpSpPr>
        <a:xfrm>
          <a:off x="0" y="0"/>
          <a:ext cx="0" cy="0"/>
          <a:chOff x="0" y="0"/>
          <a:chExt cx="0" cy="0"/>
        </a:xfrm>
      </p:grpSpPr>
      <p:sp>
        <p:nvSpPr>
          <p:cNvPr id="165" name="Google Shape;165;p35"/>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66" name="Shape 166"/>
        <p:cNvGrpSpPr/>
        <p:nvPr/>
      </p:nvGrpSpPr>
      <p:grpSpPr>
        <a:xfrm>
          <a:off x="0" y="0"/>
          <a:ext cx="0" cy="0"/>
          <a:chOff x="0" y="0"/>
          <a:chExt cx="0" cy="0"/>
        </a:xfrm>
      </p:grpSpPr>
      <p:pic>
        <p:nvPicPr>
          <p:cNvPr descr="x_img_divider_slide.jpg" id="167" name="Google Shape;167;p36"/>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168" name="Google Shape;168;p36"/>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69" name="Google Shape;169;p36"/>
          <p:cNvSpPr txBox="1"/>
          <p:nvPr>
            <p:ph type="title"/>
          </p:nvPr>
        </p:nvSpPr>
        <p:spPr>
          <a:xfrm>
            <a:off x="1257300" y="2140382"/>
            <a:ext cx="7532700" cy="567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36"/>
          <p:cNvSpPr txBox="1"/>
          <p:nvPr>
            <p:ph idx="1" type="body"/>
          </p:nvPr>
        </p:nvSpPr>
        <p:spPr>
          <a:xfrm>
            <a:off x="433076" y="2774466"/>
            <a:ext cx="8356800" cy="459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lt1"/>
              </a:buClr>
              <a:buSzPts val="2000"/>
              <a:buNone/>
              <a:defRPr i="1" sz="2000">
                <a:solidFill>
                  <a:schemeClr val="lt1"/>
                </a:solidFill>
                <a:latin typeface="Roboto"/>
                <a:ea typeface="Roboto"/>
                <a:cs typeface="Roboto"/>
                <a:sym typeface="Roboto"/>
              </a:defRPr>
            </a:lvl1pPr>
            <a:lvl2pPr indent="-431800" lvl="1" marL="9144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2pPr>
            <a:lvl3pPr indent="-431800" lvl="2" marL="13716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3pPr>
            <a:lvl4pPr indent="-431800" lvl="3" marL="18288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4pPr>
            <a:lvl5pPr indent="-431800" lvl="4" marL="2286000" rtl="0" algn="l">
              <a:lnSpc>
                <a:spcPct val="90000"/>
              </a:lnSpc>
              <a:spcBef>
                <a:spcPts val="375"/>
              </a:spcBef>
              <a:spcAft>
                <a:spcPts val="0"/>
              </a:spcAft>
              <a:buClr>
                <a:schemeClr val="lt1"/>
              </a:buClr>
              <a:buSzPts val="3200"/>
              <a:buChar char="•"/>
              <a:defRPr sz="3200">
                <a:solidFill>
                  <a:schemeClr val="lt1"/>
                </a:solidFill>
                <a:latin typeface="Roboto"/>
                <a:ea typeface="Roboto"/>
                <a:cs typeface="Roboto"/>
                <a:sym typeface="Roboto"/>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1" name="Shape 171"/>
        <p:cNvGrpSpPr/>
        <p:nvPr/>
      </p:nvGrpSpPr>
      <p:grpSpPr>
        <a:xfrm>
          <a:off x="0" y="0"/>
          <a:ext cx="0" cy="0"/>
          <a:chOff x="0" y="0"/>
          <a:chExt cx="0" cy="0"/>
        </a:xfrm>
      </p:grpSpPr>
      <p:sp>
        <p:nvSpPr>
          <p:cNvPr id="172" name="Google Shape;172;p37"/>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6"/>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 name="Shape 173"/>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type="title">
  <p:cSld name="TITLE">
    <p:spTree>
      <p:nvGrpSpPr>
        <p:cNvPr id="174" name="Shape 174"/>
        <p:cNvGrpSpPr/>
        <p:nvPr/>
      </p:nvGrpSpPr>
      <p:grpSpPr>
        <a:xfrm>
          <a:off x="0" y="0"/>
          <a:ext cx="0" cy="0"/>
          <a:chOff x="0" y="0"/>
          <a:chExt cx="0" cy="0"/>
        </a:xfrm>
      </p:grpSpPr>
      <p:sp>
        <p:nvSpPr>
          <p:cNvPr id="175" name="Google Shape;175;p3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descr="x_img_cover_HR.jpg" id="176" name="Google Shape;176;p39"/>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ntc_logo.png" id="177" name="Google Shape;177;p39"/>
          <p:cNvPicPr preferRelativeResize="0"/>
          <p:nvPr/>
        </p:nvPicPr>
        <p:blipFill rotWithShape="1">
          <a:blip r:embed="rId3">
            <a:alphaModFix/>
          </a:blip>
          <a:srcRect b="0" l="0" r="0" t="0"/>
          <a:stretch/>
        </p:blipFill>
        <p:spPr>
          <a:xfrm>
            <a:off x="533400" y="363995"/>
            <a:ext cx="2107270" cy="286248"/>
          </a:xfrm>
          <a:prstGeom prst="rect">
            <a:avLst/>
          </a:prstGeom>
          <a:noFill/>
          <a:ln>
            <a:noFill/>
          </a:ln>
        </p:spPr>
      </p:pic>
      <p:sp>
        <p:nvSpPr>
          <p:cNvPr id="178" name="Google Shape;178;p39"/>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p39"/>
          <p:cNvSpPr txBox="1"/>
          <p:nvPr>
            <p:ph idx="1" type="subTitle"/>
          </p:nvPr>
        </p:nvSpPr>
        <p:spPr>
          <a:xfrm>
            <a:off x="433508" y="2701536"/>
            <a:ext cx="7467600" cy="5997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accent3"/>
              </a:buClr>
              <a:buSzPts val="1600"/>
              <a:buFont typeface="Arial"/>
              <a:buNone/>
              <a:defRPr sz="1600">
                <a:solidFill>
                  <a:schemeClr val="accent3"/>
                </a:solidFill>
              </a:defRPr>
            </a:lvl1pPr>
            <a:lvl2pPr lvl="1" rtl="0" algn="ctr">
              <a:lnSpc>
                <a:spcPct val="90000"/>
              </a:lnSpc>
              <a:spcBef>
                <a:spcPts val="375"/>
              </a:spcBef>
              <a:spcAft>
                <a:spcPts val="0"/>
              </a:spcAft>
              <a:buClr>
                <a:schemeClr val="accent6"/>
              </a:buClr>
              <a:buSzPts val="1500"/>
              <a:buNone/>
              <a:defRPr sz="1500"/>
            </a:lvl2pPr>
            <a:lvl3pPr lvl="2" rtl="0" algn="ctr">
              <a:lnSpc>
                <a:spcPct val="90000"/>
              </a:lnSpc>
              <a:spcBef>
                <a:spcPts val="375"/>
              </a:spcBef>
              <a:spcAft>
                <a:spcPts val="0"/>
              </a:spcAft>
              <a:buClr>
                <a:schemeClr val="accent6"/>
              </a:buClr>
              <a:buSzPts val="1350"/>
              <a:buNone/>
              <a:defRPr sz="1350"/>
            </a:lvl3pPr>
            <a:lvl4pPr lvl="3" rtl="0" algn="ctr">
              <a:lnSpc>
                <a:spcPct val="90000"/>
              </a:lnSpc>
              <a:spcBef>
                <a:spcPts val="375"/>
              </a:spcBef>
              <a:spcAft>
                <a:spcPts val="0"/>
              </a:spcAft>
              <a:buClr>
                <a:schemeClr val="accent6"/>
              </a:buClr>
              <a:buSzPts val="1200"/>
              <a:buNone/>
              <a:defRPr sz="1200"/>
            </a:lvl4pPr>
            <a:lvl5pPr lvl="4" rtl="0" algn="ctr">
              <a:lnSpc>
                <a:spcPct val="90000"/>
              </a:lnSpc>
              <a:spcBef>
                <a:spcPts val="375"/>
              </a:spcBef>
              <a:spcAft>
                <a:spcPts val="0"/>
              </a:spcAft>
              <a:buClr>
                <a:schemeClr val="accent6"/>
              </a:buClr>
              <a:buSzPts val="12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80" name="Shape 180"/>
        <p:cNvGrpSpPr/>
        <p:nvPr/>
      </p:nvGrpSpPr>
      <p:grpSpPr>
        <a:xfrm>
          <a:off x="0" y="0"/>
          <a:ext cx="0" cy="0"/>
          <a:chOff x="0" y="0"/>
          <a:chExt cx="0" cy="0"/>
        </a:xfrm>
      </p:grpSpPr>
      <p:sp>
        <p:nvSpPr>
          <p:cNvPr id="181" name="Google Shape;181;p40"/>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2" name="Google Shape;182;p40"/>
          <p:cNvSpPr txBox="1"/>
          <p:nvPr>
            <p:ph idx="1" type="body"/>
          </p:nvPr>
        </p:nvSpPr>
        <p:spPr>
          <a:xfrm>
            <a:off x="329184" y="636003"/>
            <a:ext cx="8458200" cy="39969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with subtitle">
  <p:cSld name="1_Title and Content with subtitle">
    <p:spTree>
      <p:nvGrpSpPr>
        <p:cNvPr id="183" name="Shape 183"/>
        <p:cNvGrpSpPr/>
        <p:nvPr/>
      </p:nvGrpSpPr>
      <p:grpSpPr>
        <a:xfrm>
          <a:off x="0" y="0"/>
          <a:ext cx="0" cy="0"/>
          <a:chOff x="0" y="0"/>
          <a:chExt cx="0" cy="0"/>
        </a:xfrm>
      </p:grpSpPr>
      <p:sp>
        <p:nvSpPr>
          <p:cNvPr id="184" name="Google Shape;184;p41"/>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5"/>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5" name="Google Shape;185;p41"/>
          <p:cNvSpPr txBox="1"/>
          <p:nvPr>
            <p:ph idx="1" type="body"/>
          </p:nvPr>
        </p:nvSpPr>
        <p:spPr>
          <a:xfrm>
            <a:off x="329184" y="959618"/>
            <a:ext cx="8458200" cy="3673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750"/>
              </a:spcBef>
              <a:spcAft>
                <a:spcPts val="0"/>
              </a:spcAft>
              <a:buClr>
                <a:schemeClr val="accent6"/>
              </a:buClr>
              <a:buSzPts val="1800"/>
              <a:buChar char="•"/>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186" name="Google Shape;186;p41"/>
          <p:cNvSpPr txBox="1"/>
          <p:nvPr>
            <p:ph idx="2" type="body"/>
          </p:nvPr>
        </p:nvSpPr>
        <p:spPr>
          <a:xfrm>
            <a:off x="329184" y="629657"/>
            <a:ext cx="8458200" cy="2601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750"/>
              </a:spcBef>
              <a:spcAft>
                <a:spcPts val="0"/>
              </a:spcAft>
              <a:buClr>
                <a:schemeClr val="accent4"/>
              </a:buClr>
              <a:buSzPts val="1600"/>
              <a:buNone/>
              <a:defRPr i="1" sz="1600">
                <a:solidFill>
                  <a:schemeClr val="accent4"/>
                </a:solidFill>
              </a:defRPr>
            </a:lvl1pPr>
            <a:lvl2pPr indent="-342900" lvl="1" marL="914400" rtl="0" algn="l">
              <a:lnSpc>
                <a:spcPct val="90000"/>
              </a:lnSpc>
              <a:spcBef>
                <a:spcPts val="375"/>
              </a:spcBef>
              <a:spcAft>
                <a:spcPts val="0"/>
              </a:spcAft>
              <a:buClr>
                <a:schemeClr val="accent6"/>
              </a:buClr>
              <a:buSzPts val="1800"/>
              <a:buChar char="•"/>
              <a:defRPr/>
            </a:lvl2pPr>
            <a:lvl3pPr indent="-342900" lvl="2" marL="1371600" rtl="0" algn="l">
              <a:lnSpc>
                <a:spcPct val="90000"/>
              </a:lnSpc>
              <a:spcBef>
                <a:spcPts val="375"/>
              </a:spcBef>
              <a:spcAft>
                <a:spcPts val="0"/>
              </a:spcAft>
              <a:buClr>
                <a:schemeClr val="accent6"/>
              </a:buClr>
              <a:buSzPts val="1800"/>
              <a:buChar char="•"/>
              <a:defRPr/>
            </a:lvl3pPr>
            <a:lvl4pPr indent="-342900" lvl="3" marL="1828800" rtl="0" algn="l">
              <a:lnSpc>
                <a:spcPct val="90000"/>
              </a:lnSpc>
              <a:spcBef>
                <a:spcPts val="375"/>
              </a:spcBef>
              <a:spcAft>
                <a:spcPts val="0"/>
              </a:spcAft>
              <a:buClr>
                <a:schemeClr val="accent6"/>
              </a:buClr>
              <a:buSzPts val="1800"/>
              <a:buChar char="•"/>
              <a:defRPr/>
            </a:lvl4pPr>
            <a:lvl5pPr indent="-342900" lvl="4" marL="2286000" rtl="0" algn="l">
              <a:lnSpc>
                <a:spcPct val="90000"/>
              </a:lnSpc>
              <a:spcBef>
                <a:spcPts val="375"/>
              </a:spcBef>
              <a:spcAft>
                <a:spcPts val="0"/>
              </a:spcAft>
              <a:buClr>
                <a:schemeClr val="accent6"/>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Normal slide">
  <p:cSld name="3_Normal slide">
    <p:spTree>
      <p:nvGrpSpPr>
        <p:cNvPr id="187" name="Shape 187"/>
        <p:cNvGrpSpPr/>
        <p:nvPr/>
      </p:nvGrpSpPr>
      <p:grpSpPr>
        <a:xfrm>
          <a:off x="0" y="0"/>
          <a:ext cx="0" cy="0"/>
          <a:chOff x="0" y="0"/>
          <a:chExt cx="0" cy="0"/>
        </a:xfrm>
      </p:grpSpPr>
      <p:sp>
        <p:nvSpPr>
          <p:cNvPr id="188" name="Google Shape;188;p42"/>
          <p:cNvSpPr txBox="1"/>
          <p:nvPr>
            <p:ph type="title"/>
          </p:nvPr>
        </p:nvSpPr>
        <p:spPr>
          <a:xfrm>
            <a:off x="317539" y="205981"/>
            <a:ext cx="8471400" cy="327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0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89" name="Google Shape;189;p42"/>
          <p:cNvSpPr txBox="1"/>
          <p:nvPr>
            <p:ph idx="1" type="body"/>
          </p:nvPr>
        </p:nvSpPr>
        <p:spPr>
          <a:xfrm>
            <a:off x="317500" y="742950"/>
            <a:ext cx="8471400" cy="38472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1600"/>
              </a:spcBef>
              <a:spcAft>
                <a:spcPts val="0"/>
              </a:spcAft>
              <a:buSzPts val="1800"/>
              <a:buChar char="•"/>
              <a:defRPr/>
            </a:lvl1pPr>
            <a:lvl2pPr indent="-330200" lvl="1" marL="914400" rtl="0" algn="l">
              <a:lnSpc>
                <a:spcPct val="100000"/>
              </a:lnSpc>
              <a:spcBef>
                <a:spcPts val="320"/>
              </a:spcBef>
              <a:spcAft>
                <a:spcPts val="0"/>
              </a:spcAft>
              <a:buSzPts val="1600"/>
              <a:buChar char="•"/>
              <a:defRPr/>
            </a:lvl2pPr>
            <a:lvl3pPr indent="-317500" lvl="2" marL="1371600" rtl="0" algn="l">
              <a:lnSpc>
                <a:spcPct val="100000"/>
              </a:lnSpc>
              <a:spcBef>
                <a:spcPts val="280"/>
              </a:spcBef>
              <a:spcAft>
                <a:spcPts val="0"/>
              </a:spcAft>
              <a:buSzPts val="1400"/>
              <a:buChar char="•"/>
              <a:defRPr/>
            </a:lvl3pPr>
            <a:lvl4pPr indent="-342900" lvl="3" marL="1828800" rtl="0" algn="l">
              <a:lnSpc>
                <a:spcPct val="100000"/>
              </a:lnSpc>
              <a:spcBef>
                <a:spcPts val="360"/>
              </a:spcBef>
              <a:spcAft>
                <a:spcPts val="0"/>
              </a:spcAft>
              <a:buSzPts val="1800"/>
              <a:buChar char="•"/>
              <a:defRPr/>
            </a:lvl4pPr>
            <a:lvl5pPr indent="-342900" lvl="4" marL="2286000" rtl="0" algn="l">
              <a:lnSpc>
                <a:spcPct val="100000"/>
              </a:lnSpc>
              <a:spcBef>
                <a:spcPts val="360"/>
              </a:spcBef>
              <a:spcAft>
                <a:spcPts val="0"/>
              </a:spcAft>
              <a:buSzPts val="1800"/>
              <a:buChar char="•"/>
              <a:defRPr/>
            </a:lvl5pPr>
            <a:lvl6pPr indent="-355600" lvl="5" marL="2743200" rtl="0" algn="l">
              <a:lnSpc>
                <a:spcPct val="100000"/>
              </a:lnSpc>
              <a:spcBef>
                <a:spcPts val="400"/>
              </a:spcBef>
              <a:spcAft>
                <a:spcPts val="0"/>
              </a:spcAft>
              <a:buSzPts val="2000"/>
              <a:buChar char="•"/>
              <a:defRPr/>
            </a:lvl6pPr>
            <a:lvl7pPr indent="-355600" lvl="6" marL="3200400" rtl="0" algn="l">
              <a:lnSpc>
                <a:spcPct val="100000"/>
              </a:lnSpc>
              <a:spcBef>
                <a:spcPts val="400"/>
              </a:spcBef>
              <a:spcAft>
                <a:spcPts val="0"/>
              </a:spcAft>
              <a:buSzPts val="2000"/>
              <a:buChar char="•"/>
              <a:defRPr/>
            </a:lvl7pPr>
            <a:lvl8pPr indent="-355600" lvl="7" marL="3657600" rtl="0" algn="l">
              <a:lnSpc>
                <a:spcPct val="100000"/>
              </a:lnSpc>
              <a:spcBef>
                <a:spcPts val="400"/>
              </a:spcBef>
              <a:spcAft>
                <a:spcPts val="0"/>
              </a:spcAft>
              <a:buSzPts val="2000"/>
              <a:buChar char="•"/>
              <a:defRPr/>
            </a:lvl8pPr>
            <a:lvl9pPr indent="-355600" lvl="8" marL="4114800" rtl="0" algn="l">
              <a:lnSpc>
                <a:spcPct val="100000"/>
              </a:lnSpc>
              <a:spcBef>
                <a:spcPts val="400"/>
              </a:spcBef>
              <a:spcAft>
                <a:spcPts val="0"/>
              </a:spcAft>
              <a:buSzPts val="2000"/>
              <a:buChar char="•"/>
              <a:defRPr/>
            </a:lvl9pPr>
          </a:lstStyle>
          <a:p/>
        </p:txBody>
      </p:sp>
      <p:sp>
        <p:nvSpPr>
          <p:cNvPr id="190" name="Google Shape;190;p42"/>
          <p:cNvSpPr txBox="1"/>
          <p:nvPr>
            <p:ph idx="12" type="sldNum"/>
          </p:nvPr>
        </p:nvSpPr>
        <p:spPr>
          <a:xfrm>
            <a:off x="317501" y="4804173"/>
            <a:ext cx="3436800" cy="2187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1pPr>
            <a:lvl2pPr indent="0" lvl="1"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2pPr>
            <a:lvl3pPr indent="0" lvl="2"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3pPr>
            <a:lvl4pPr indent="0" lvl="3"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4pPr>
            <a:lvl5pPr indent="0" lvl="4"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5pPr>
            <a:lvl6pPr indent="0" lvl="5"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6pPr>
            <a:lvl7pPr indent="0" lvl="6"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7pPr>
            <a:lvl8pPr indent="0" lvl="7"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8pPr>
            <a:lvl9pPr indent="0" lvl="8" marL="0" rtl="0" algn="l">
              <a:lnSpc>
                <a:spcPct val="100000"/>
              </a:lnSpc>
              <a:spcBef>
                <a:spcPts val="0"/>
              </a:spcBef>
              <a:spcAft>
                <a:spcPts val="0"/>
              </a:spcAft>
              <a:buSzPts val="500"/>
              <a:buNone/>
              <a:defRPr b="1" i="0" sz="500" u="none" cap="none" strike="noStrike">
                <a:solidFill>
                  <a:srgbClr val="7F7F7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r>
              <a:rPr lang="en"/>
              <a:t>  |  © 2019 Palo Alto Networks, Inc. All Rights Reserved.</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Column Content" type="tx">
  <p:cSld name="TITLE_AND_BODY">
    <p:spTree>
      <p:nvGrpSpPr>
        <p:cNvPr id="191" name="Shape 191"/>
        <p:cNvGrpSpPr/>
        <p:nvPr/>
      </p:nvGrpSpPr>
      <p:grpSpPr>
        <a:xfrm>
          <a:off x="0" y="0"/>
          <a:ext cx="0" cy="0"/>
          <a:chOff x="0" y="0"/>
          <a:chExt cx="0" cy="0"/>
        </a:xfrm>
      </p:grpSpPr>
      <p:sp>
        <p:nvSpPr>
          <p:cNvPr id="192" name="Google Shape;192;p43"/>
          <p:cNvSpPr txBox="1"/>
          <p:nvPr>
            <p:ph type="title"/>
          </p:nvPr>
        </p:nvSpPr>
        <p:spPr>
          <a:xfrm>
            <a:off x="311700" y="23107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93" name="Google Shape;193;p43"/>
          <p:cNvSpPr txBox="1"/>
          <p:nvPr>
            <p:ph idx="1" type="body"/>
          </p:nvPr>
        </p:nvSpPr>
        <p:spPr>
          <a:xfrm>
            <a:off x="311700" y="777240"/>
            <a:ext cx="8520600" cy="3416400"/>
          </a:xfrm>
          <a:prstGeom prst="rect">
            <a:avLst/>
          </a:prstGeom>
        </p:spPr>
        <p:txBody>
          <a:bodyPr anchorCtr="0" anchor="t" bIns="45700" lIns="91425" spcFirstLastPara="1" rIns="91425" wrap="square" tIns="45700">
            <a:noAutofit/>
          </a:bodyPr>
          <a:lstStyle>
            <a:lvl1pPr indent="-317500" lvl="0" marL="457200" rtl="0">
              <a:lnSpc>
                <a:spcPct val="100000"/>
              </a:lnSpc>
              <a:spcBef>
                <a:spcPts val="750"/>
              </a:spcBef>
              <a:spcAft>
                <a:spcPts val="0"/>
              </a:spcAft>
              <a:buSzPts val="1400"/>
              <a:buChar char="•"/>
              <a:defRPr/>
            </a:lvl1pPr>
            <a:lvl2pPr indent="-304800" lvl="1" marL="914400" rtl="0">
              <a:lnSpc>
                <a:spcPct val="100000"/>
              </a:lnSpc>
              <a:spcBef>
                <a:spcPts val="1400"/>
              </a:spcBef>
              <a:spcAft>
                <a:spcPts val="0"/>
              </a:spcAft>
              <a:buSzPts val="1200"/>
              <a:buChar char="•"/>
              <a:defRPr sz="1200"/>
            </a:lvl2pPr>
            <a:lvl3pPr indent="-295275" lvl="2" marL="1371600" rtl="0">
              <a:lnSpc>
                <a:spcPct val="100000"/>
              </a:lnSpc>
              <a:spcBef>
                <a:spcPts val="1200"/>
              </a:spcBef>
              <a:spcAft>
                <a:spcPts val="0"/>
              </a:spcAft>
              <a:buSzPts val="1050"/>
              <a:buChar char="•"/>
              <a:defRPr/>
            </a:lvl3pPr>
            <a:lvl4pPr indent="-292100" lvl="3" marL="1828800" rtl="0">
              <a:lnSpc>
                <a:spcPct val="100000"/>
              </a:lnSpc>
              <a:spcBef>
                <a:spcPts val="1000"/>
              </a:spcBef>
              <a:spcAft>
                <a:spcPts val="0"/>
              </a:spcAft>
              <a:buSzPts val="1000"/>
              <a:buChar char="•"/>
              <a:defRPr/>
            </a:lvl4pPr>
            <a:lvl5pPr indent="-292100" lvl="4" marL="2286000" rtl="0">
              <a:lnSpc>
                <a:spcPct val="100000"/>
              </a:lnSpc>
              <a:spcBef>
                <a:spcPts val="800"/>
              </a:spcBef>
              <a:spcAft>
                <a:spcPts val="0"/>
              </a:spcAft>
              <a:buSzPts val="1000"/>
              <a:buChar char="•"/>
              <a:defRPr/>
            </a:lvl5pPr>
            <a:lvl6pPr indent="-314325" lvl="5" marL="2743200" rtl="0">
              <a:lnSpc>
                <a:spcPct val="100000"/>
              </a:lnSpc>
              <a:spcBef>
                <a:spcPts val="600"/>
              </a:spcBef>
              <a:spcAft>
                <a:spcPts val="0"/>
              </a:spcAft>
              <a:buSzPts val="1350"/>
              <a:buChar char="•"/>
              <a:defRPr/>
            </a:lvl6pPr>
            <a:lvl7pPr indent="-314325" lvl="6" marL="3200400" rtl="0">
              <a:lnSpc>
                <a:spcPct val="100000"/>
              </a:lnSpc>
              <a:spcBef>
                <a:spcPts val="400"/>
              </a:spcBef>
              <a:spcAft>
                <a:spcPts val="0"/>
              </a:spcAft>
              <a:buSzPts val="1350"/>
              <a:buChar char="•"/>
              <a:defRPr/>
            </a:lvl7pPr>
            <a:lvl8pPr indent="-314325" lvl="7" marL="3657600" rtl="0">
              <a:lnSpc>
                <a:spcPct val="100000"/>
              </a:lnSpc>
              <a:spcBef>
                <a:spcPts val="400"/>
              </a:spcBef>
              <a:spcAft>
                <a:spcPts val="0"/>
              </a:spcAft>
              <a:buSzPts val="1350"/>
              <a:buChar char="•"/>
              <a:defRPr/>
            </a:lvl8pPr>
            <a:lvl9pPr indent="-314325" lvl="8" marL="4114800" rtl="0">
              <a:lnSpc>
                <a:spcPct val="100000"/>
              </a:lnSpc>
              <a:spcBef>
                <a:spcPts val="400"/>
              </a:spcBef>
              <a:spcAft>
                <a:spcPts val="400"/>
              </a:spcAft>
              <a:buSzPts val="135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94" name="Shape 194"/>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_1">
    <p:spTree>
      <p:nvGrpSpPr>
        <p:cNvPr id="195" name="Shape 195"/>
        <p:cNvGrpSpPr/>
        <p:nvPr/>
      </p:nvGrpSpPr>
      <p:grpSpPr>
        <a:xfrm>
          <a:off x="0" y="0"/>
          <a:ext cx="0" cy="0"/>
          <a:chOff x="0" y="0"/>
          <a:chExt cx="0" cy="0"/>
        </a:xfrm>
      </p:grpSpPr>
      <p:pic>
        <p:nvPicPr>
          <p:cNvPr descr="x_img_divider_slide.jpg" id="196" name="Google Shape;196;p45"/>
          <p:cNvPicPr preferRelativeResize="0"/>
          <p:nvPr/>
        </p:nvPicPr>
        <p:blipFill rotWithShape="1">
          <a:blip r:embed="rId2">
            <a:alphaModFix/>
          </a:blip>
          <a:srcRect b="0" l="0" r="0" t="0"/>
          <a:stretch/>
        </p:blipFill>
        <p:spPr>
          <a:xfrm>
            <a:off x="0" y="95"/>
            <a:ext cx="9135565" cy="5143323"/>
          </a:xfrm>
          <a:prstGeom prst="rect">
            <a:avLst/>
          </a:prstGeom>
          <a:noFill/>
          <a:ln>
            <a:noFill/>
          </a:ln>
        </p:spPr>
      </p:pic>
      <p:pic>
        <p:nvPicPr>
          <p:cNvPr descr="x_img_divider_arrow.png" id="197" name="Google Shape;197;p45"/>
          <p:cNvPicPr preferRelativeResize="0"/>
          <p:nvPr/>
        </p:nvPicPr>
        <p:blipFill rotWithShape="1">
          <a:blip r:embed="rId3">
            <a:alphaModFix/>
          </a:blip>
          <a:srcRect b="0" l="0" r="0" t="0"/>
          <a:stretch/>
        </p:blipFill>
        <p:spPr>
          <a:xfrm>
            <a:off x="530352" y="2293026"/>
            <a:ext cx="621218" cy="261886"/>
          </a:xfrm>
          <a:prstGeom prst="rect">
            <a:avLst/>
          </a:prstGeom>
          <a:noFill/>
          <a:ln>
            <a:noFill/>
          </a:ln>
        </p:spPr>
      </p:pic>
      <p:sp>
        <p:nvSpPr>
          <p:cNvPr id="198" name="Google Shape;198;p45"/>
          <p:cNvSpPr txBox="1"/>
          <p:nvPr>
            <p:ph type="title"/>
          </p:nvPr>
        </p:nvSpPr>
        <p:spPr>
          <a:xfrm>
            <a:off x="1257300" y="2140382"/>
            <a:ext cx="7532700" cy="5670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Roboto"/>
              <a:buNone/>
              <a:defRPr sz="32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yer Persona 1">
  <p:cSld name="Buyer Persona 1">
    <p:spTree>
      <p:nvGrpSpPr>
        <p:cNvPr id="199" name="Shape 199"/>
        <p:cNvGrpSpPr/>
        <p:nvPr/>
      </p:nvGrpSpPr>
      <p:grpSpPr>
        <a:xfrm>
          <a:off x="0" y="0"/>
          <a:ext cx="0" cy="0"/>
          <a:chOff x="0" y="0"/>
          <a:chExt cx="0" cy="0"/>
        </a:xfrm>
      </p:grpSpPr>
      <p:sp>
        <p:nvSpPr>
          <p:cNvPr id="200" name="Google Shape;200;p46"/>
          <p:cNvSpPr/>
          <p:nvPr>
            <p:ph idx="2" type="pic"/>
          </p:nvPr>
        </p:nvSpPr>
        <p:spPr>
          <a:xfrm>
            <a:off x="461445" y="260552"/>
            <a:ext cx="2055900" cy="2325300"/>
          </a:xfrm>
          <a:prstGeom prst="rect">
            <a:avLst/>
          </a:prstGeom>
          <a:solidFill>
            <a:srgbClr val="F2F2F2"/>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201" name="Shape 201"/>
        <p:cNvGrpSpPr/>
        <p:nvPr/>
      </p:nvGrpSpPr>
      <p:grpSpPr>
        <a:xfrm>
          <a:off x="0" y="0"/>
          <a:ext cx="0" cy="0"/>
          <a:chOff x="0" y="0"/>
          <a:chExt cx="0" cy="0"/>
        </a:xfrm>
      </p:grpSpPr>
      <p:sp>
        <p:nvSpPr>
          <p:cNvPr id="202" name="Google Shape;202;p47"/>
          <p:cNvSpPr/>
          <p:nvPr>
            <p:ph idx="2" type="pic"/>
          </p:nvPr>
        </p:nvSpPr>
        <p:spPr>
          <a:xfrm>
            <a:off x="570458" y="1356481"/>
            <a:ext cx="1704600" cy="1412400"/>
          </a:xfrm>
          <a:prstGeom prst="rect">
            <a:avLst/>
          </a:prstGeom>
          <a:solidFill>
            <a:srgbClr val="F2F2F2"/>
          </a:solidFill>
          <a:ln>
            <a:noFill/>
          </a:ln>
        </p:spPr>
      </p:sp>
      <p:sp>
        <p:nvSpPr>
          <p:cNvPr id="203" name="Google Shape;203;p47"/>
          <p:cNvSpPr/>
          <p:nvPr>
            <p:ph idx="3" type="pic"/>
          </p:nvPr>
        </p:nvSpPr>
        <p:spPr>
          <a:xfrm>
            <a:off x="2669934" y="1356481"/>
            <a:ext cx="1704600" cy="1412400"/>
          </a:xfrm>
          <a:prstGeom prst="rect">
            <a:avLst/>
          </a:prstGeom>
          <a:solidFill>
            <a:srgbClr val="F2F2F2"/>
          </a:solidFill>
          <a:ln>
            <a:noFill/>
          </a:ln>
        </p:spPr>
      </p:sp>
      <p:sp>
        <p:nvSpPr>
          <p:cNvPr id="204" name="Google Shape;204;p47"/>
          <p:cNvSpPr/>
          <p:nvPr>
            <p:ph idx="4" type="pic"/>
          </p:nvPr>
        </p:nvSpPr>
        <p:spPr>
          <a:xfrm>
            <a:off x="6868885" y="1356481"/>
            <a:ext cx="1704600" cy="1412400"/>
          </a:xfrm>
          <a:prstGeom prst="rect">
            <a:avLst/>
          </a:prstGeom>
          <a:solidFill>
            <a:srgbClr val="F2F2F2"/>
          </a:solidFill>
          <a:ln>
            <a:noFill/>
          </a:ln>
        </p:spPr>
      </p:sp>
      <p:sp>
        <p:nvSpPr>
          <p:cNvPr id="205" name="Google Shape;205;p47"/>
          <p:cNvSpPr/>
          <p:nvPr>
            <p:ph idx="5" type="pic"/>
          </p:nvPr>
        </p:nvSpPr>
        <p:spPr>
          <a:xfrm>
            <a:off x="4769409" y="1356481"/>
            <a:ext cx="1704600" cy="1412400"/>
          </a:xfrm>
          <a:prstGeom prst="rect">
            <a:avLst/>
          </a:prstGeom>
          <a:solidFill>
            <a:srgbClr val="F2F2F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5" Type="http://schemas.openxmlformats.org/officeDocument/2006/relationships/slideLayout" Target="../slideLayouts/slideLayout14.xml"/><Relationship Id="rId19" Type="http://schemas.openxmlformats.org/officeDocument/2006/relationships/theme" Target="../theme/theme3.xml"/><Relationship Id="rId6" Type="http://schemas.openxmlformats.org/officeDocument/2006/relationships/slideLayout" Target="../slideLayouts/slideLayout15.xml"/><Relationship Id="rId18" Type="http://schemas.openxmlformats.org/officeDocument/2006/relationships/slideLayout" Target="../slideLayouts/slideLayout27.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5.png"/><Relationship Id="rId2" Type="http://schemas.openxmlformats.org/officeDocument/2006/relationships/image" Target="../media/image1.png"/><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5" Type="http://schemas.openxmlformats.org/officeDocument/2006/relationships/slideLayout" Target="../slideLayouts/slideLayout30.xml"/><Relationship Id="rId19" Type="http://schemas.openxmlformats.org/officeDocument/2006/relationships/slideLayout" Target="../slideLayouts/slideLayout44.xml"/><Relationship Id="rId6" Type="http://schemas.openxmlformats.org/officeDocument/2006/relationships/slideLayout" Target="../slideLayouts/slideLayout31.xml"/><Relationship Id="rId18" Type="http://schemas.openxmlformats.org/officeDocument/2006/relationships/slideLayout" Target="../slideLayouts/slideLayout43.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6"/>
              </a:buClr>
              <a:buSzPts val="2000"/>
              <a:buFont typeface="Roboto"/>
              <a:buNone/>
              <a:defRPr b="0" i="0" sz="2000" u="none" cap="none" strike="noStrike">
                <a:solidFill>
                  <a:schemeClr val="accent6"/>
                </a:solidFill>
                <a:latin typeface="Roboto"/>
                <a:ea typeface="Roboto"/>
                <a:cs typeface="Roboto"/>
                <a:sym typeface="Robo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2" name="Google Shape;52;p13"/>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accent6"/>
              </a:buClr>
              <a:buSzPts val="1400"/>
              <a:buFont typeface="Arial"/>
              <a:buChar char="•"/>
              <a:defRPr b="0" i="0" sz="1400" u="none" cap="none" strike="noStrike">
                <a:solidFill>
                  <a:schemeClr val="accent6"/>
                </a:solidFill>
                <a:latin typeface="Roboto"/>
                <a:ea typeface="Roboto"/>
                <a:cs typeface="Roboto"/>
                <a:sym typeface="Roboto"/>
              </a:defRPr>
            </a:lvl1pPr>
            <a:lvl2pPr indent="-298450" lvl="1" marL="914400" marR="0" rtl="0" algn="l">
              <a:lnSpc>
                <a:spcPct val="90000"/>
              </a:lnSpc>
              <a:spcBef>
                <a:spcPts val="375"/>
              </a:spcBef>
              <a:spcAft>
                <a:spcPts val="0"/>
              </a:spcAft>
              <a:buClr>
                <a:schemeClr val="accent6"/>
              </a:buClr>
              <a:buSzPts val="1100"/>
              <a:buFont typeface="Arial"/>
              <a:buChar char="•"/>
              <a:defRPr b="0" i="0" sz="1100" u="none" cap="none" strike="noStrike">
                <a:solidFill>
                  <a:schemeClr val="accent6"/>
                </a:solidFill>
                <a:latin typeface="Roboto"/>
                <a:ea typeface="Roboto"/>
                <a:cs typeface="Roboto"/>
                <a:sym typeface="Roboto"/>
              </a:defRPr>
            </a:lvl2pPr>
            <a:lvl3pPr indent="-295275" lvl="2" marL="1371600" marR="0" rtl="0" algn="l">
              <a:lnSpc>
                <a:spcPct val="90000"/>
              </a:lnSpc>
              <a:spcBef>
                <a:spcPts val="375"/>
              </a:spcBef>
              <a:spcAft>
                <a:spcPts val="0"/>
              </a:spcAft>
              <a:buClr>
                <a:schemeClr val="accent6"/>
              </a:buClr>
              <a:buSzPts val="1050"/>
              <a:buFont typeface="Arial"/>
              <a:buChar char="•"/>
              <a:defRPr b="0" i="0" sz="1050" u="none" cap="none" strike="noStrike">
                <a:solidFill>
                  <a:schemeClr val="accent6"/>
                </a:solidFill>
                <a:latin typeface="Roboto"/>
                <a:ea typeface="Roboto"/>
                <a:cs typeface="Roboto"/>
                <a:sym typeface="Roboto"/>
              </a:defRPr>
            </a:lvl3pPr>
            <a:lvl4pPr indent="-292100" lvl="3" marL="18288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4pPr>
            <a:lvl5pPr indent="-292100" lvl="4" marL="22860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9pPr>
          </a:lstStyle>
          <a:p/>
        </p:txBody>
      </p:sp>
      <p:cxnSp>
        <p:nvCxnSpPr>
          <p:cNvPr id="53" name="Google Shape;53;p13"/>
          <p:cNvCxnSpPr/>
          <p:nvPr/>
        </p:nvCxnSpPr>
        <p:spPr>
          <a:xfrm>
            <a:off x="329184" y="4805306"/>
            <a:ext cx="8458200" cy="1500"/>
          </a:xfrm>
          <a:prstGeom prst="straightConnector1">
            <a:avLst/>
          </a:prstGeom>
          <a:noFill/>
          <a:ln cap="flat" cmpd="sng" w="12700">
            <a:solidFill>
              <a:srgbClr val="2E60BD"/>
            </a:solidFill>
            <a:prstDash val="solid"/>
            <a:round/>
            <a:headEnd len="sm" w="sm" type="none"/>
            <a:tailEnd len="sm" w="sm" type="none"/>
          </a:ln>
        </p:spPr>
      </p:cxnSp>
      <p:pic>
        <p:nvPicPr>
          <p:cNvPr descr="x_img_logo_footer.png" id="54" name="Google Shape;54;p13"/>
          <p:cNvPicPr preferRelativeResize="0"/>
          <p:nvPr/>
        </p:nvPicPr>
        <p:blipFill rotWithShape="1">
          <a:blip r:embed="rId1">
            <a:alphaModFix/>
          </a:blip>
          <a:srcRect b="0" l="0" r="0" t="0"/>
          <a:stretch/>
        </p:blipFill>
        <p:spPr>
          <a:xfrm>
            <a:off x="7470648" y="4887526"/>
            <a:ext cx="1327702" cy="176621"/>
          </a:xfrm>
          <a:prstGeom prst="rect">
            <a:avLst/>
          </a:prstGeom>
          <a:noFill/>
          <a:ln>
            <a:noFill/>
          </a:ln>
        </p:spPr>
      </p:pic>
      <p:pic>
        <p:nvPicPr>
          <p:cNvPr descr="x_img_pointer.png" id="55" name="Google Shape;55;p13"/>
          <p:cNvPicPr preferRelativeResize="0"/>
          <p:nvPr/>
        </p:nvPicPr>
        <p:blipFill rotWithShape="1">
          <a:blip r:embed="rId2">
            <a:alphaModFix/>
          </a:blip>
          <a:srcRect b="0" l="0" r="0" t="0"/>
          <a:stretch/>
        </p:blipFill>
        <p:spPr>
          <a:xfrm>
            <a:off x="329184" y="237525"/>
            <a:ext cx="359332" cy="152259"/>
          </a:xfrm>
          <a:prstGeom prst="rect">
            <a:avLst/>
          </a:prstGeom>
          <a:noFill/>
          <a:ln>
            <a:noFill/>
          </a:ln>
        </p:spPr>
      </p:pic>
      <p:sp>
        <p:nvSpPr>
          <p:cNvPr id="56" name="Google Shape;56;p13"/>
          <p:cNvSpPr txBox="1"/>
          <p:nvPr/>
        </p:nvSpPr>
        <p:spPr>
          <a:xfrm>
            <a:off x="329184" y="4867874"/>
            <a:ext cx="1425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296AE"/>
              </a:buClr>
              <a:buSzPts val="700"/>
              <a:buFont typeface="Roboto"/>
              <a:buNone/>
            </a:pPr>
            <a:r>
              <a:rPr b="0" i="0" lang="en" sz="700" u="none" cap="none" strike="noStrike">
                <a:solidFill>
                  <a:srgbClr val="9296AE"/>
                </a:solidFill>
                <a:latin typeface="Roboto"/>
                <a:ea typeface="Roboto"/>
                <a:cs typeface="Roboto"/>
                <a:sym typeface="Roboto"/>
              </a:rPr>
              <a:t>@networktocode | Confidential</a:t>
            </a:r>
            <a:endParaRPr/>
          </a:p>
        </p:txBody>
      </p:sp>
      <p:sp>
        <p:nvSpPr>
          <p:cNvPr id="57" name="Google Shape;57;p13"/>
          <p:cNvSpPr txBox="1"/>
          <p:nvPr/>
        </p:nvSpPr>
        <p:spPr>
          <a:xfrm>
            <a:off x="4426480" y="4873786"/>
            <a:ext cx="295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b="0" i="0" lang="en" sz="700" u="none" cap="none" strike="noStrike">
                <a:solidFill>
                  <a:srgbClr val="9296AE"/>
                </a:solidFill>
                <a:latin typeface="Roboto"/>
                <a:ea typeface="Roboto"/>
                <a:cs typeface="Roboto"/>
                <a:sym typeface="Roboto"/>
              </a:rPr>
              <a:t>‹#›</a:t>
            </a:fld>
            <a:endParaRPr sz="700">
              <a:solidFill>
                <a:srgbClr val="9296AE"/>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9">
          <p15:clr>
            <a:srgbClr val="F26B43"/>
          </p15:clr>
        </p15:guide>
        <p15:guide id="2" pos="204">
          <p15:clr>
            <a:srgbClr val="F26B43"/>
          </p15:clr>
        </p15:guide>
        <p15:guide id="3" pos="5537">
          <p15:clr>
            <a:srgbClr val="F26B43"/>
          </p15:clr>
        </p15:guide>
        <p15:guide id="4" orient="horz" pos="300">
          <p15:clr>
            <a:srgbClr val="F26B43"/>
          </p15:clr>
        </p15:guide>
        <p15:guide id="5" orient="horz" pos="39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30"/>
          <p:cNvSpPr txBox="1"/>
          <p:nvPr>
            <p:ph type="title"/>
          </p:nvPr>
        </p:nvSpPr>
        <p:spPr>
          <a:xfrm>
            <a:off x="688848" y="130058"/>
            <a:ext cx="8098500" cy="353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6"/>
              </a:buClr>
              <a:buSzPts val="2000"/>
              <a:buFont typeface="Roboto"/>
              <a:buNone/>
              <a:defRPr b="0" i="0" sz="2000" u="none" cap="none" strike="noStrike">
                <a:solidFill>
                  <a:schemeClr val="accent6"/>
                </a:solidFill>
                <a:latin typeface="Roboto"/>
                <a:ea typeface="Roboto"/>
                <a:cs typeface="Roboto"/>
                <a:sym typeface="Roboto"/>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2" name="Google Shape;132;p30"/>
          <p:cNvSpPr txBox="1"/>
          <p:nvPr>
            <p:ph idx="1" type="body"/>
          </p:nvPr>
        </p:nvSpPr>
        <p:spPr>
          <a:xfrm>
            <a:off x="329184" y="636003"/>
            <a:ext cx="8458200" cy="39966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accent6"/>
              </a:buClr>
              <a:buSzPts val="1400"/>
              <a:buFont typeface="Arial"/>
              <a:buChar char="•"/>
              <a:defRPr b="0" i="0" sz="1400" u="none" cap="none" strike="noStrike">
                <a:solidFill>
                  <a:schemeClr val="accent6"/>
                </a:solidFill>
                <a:latin typeface="Roboto"/>
                <a:ea typeface="Roboto"/>
                <a:cs typeface="Roboto"/>
                <a:sym typeface="Roboto"/>
              </a:defRPr>
            </a:lvl1pPr>
            <a:lvl2pPr indent="-298450" lvl="1" marL="914400" marR="0" rtl="0" algn="l">
              <a:lnSpc>
                <a:spcPct val="90000"/>
              </a:lnSpc>
              <a:spcBef>
                <a:spcPts val="375"/>
              </a:spcBef>
              <a:spcAft>
                <a:spcPts val="0"/>
              </a:spcAft>
              <a:buClr>
                <a:schemeClr val="accent6"/>
              </a:buClr>
              <a:buSzPts val="1100"/>
              <a:buFont typeface="Arial"/>
              <a:buChar char="•"/>
              <a:defRPr b="0" i="0" sz="1100" u="none" cap="none" strike="noStrike">
                <a:solidFill>
                  <a:schemeClr val="accent6"/>
                </a:solidFill>
                <a:latin typeface="Roboto"/>
                <a:ea typeface="Roboto"/>
                <a:cs typeface="Roboto"/>
                <a:sym typeface="Roboto"/>
              </a:defRPr>
            </a:lvl2pPr>
            <a:lvl3pPr indent="-295275" lvl="2" marL="1371600" marR="0" rtl="0" algn="l">
              <a:lnSpc>
                <a:spcPct val="90000"/>
              </a:lnSpc>
              <a:spcBef>
                <a:spcPts val="375"/>
              </a:spcBef>
              <a:spcAft>
                <a:spcPts val="0"/>
              </a:spcAft>
              <a:buClr>
                <a:schemeClr val="accent6"/>
              </a:buClr>
              <a:buSzPts val="1050"/>
              <a:buFont typeface="Arial"/>
              <a:buChar char="•"/>
              <a:defRPr b="0" i="0" sz="1050" u="none" cap="none" strike="noStrike">
                <a:solidFill>
                  <a:schemeClr val="accent6"/>
                </a:solidFill>
                <a:latin typeface="Roboto"/>
                <a:ea typeface="Roboto"/>
                <a:cs typeface="Roboto"/>
                <a:sym typeface="Roboto"/>
              </a:defRPr>
            </a:lvl3pPr>
            <a:lvl4pPr indent="-292100" lvl="3" marL="18288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4pPr>
            <a:lvl5pPr indent="-292100" lvl="4" marL="2286000" marR="0" rtl="0" algn="l">
              <a:lnSpc>
                <a:spcPct val="90000"/>
              </a:lnSpc>
              <a:spcBef>
                <a:spcPts val="375"/>
              </a:spcBef>
              <a:spcAft>
                <a:spcPts val="0"/>
              </a:spcAft>
              <a:buClr>
                <a:schemeClr val="accent6"/>
              </a:buClr>
              <a:buSzPts val="1000"/>
              <a:buFont typeface="Arial"/>
              <a:buChar char="•"/>
              <a:defRPr b="0" i="0" sz="1000" u="none" cap="none" strike="noStrike">
                <a:solidFill>
                  <a:schemeClr val="accent6"/>
                </a:solidFill>
                <a:latin typeface="Roboto"/>
                <a:ea typeface="Roboto"/>
                <a:cs typeface="Roboto"/>
                <a:sym typeface="Roboto"/>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Roboto"/>
                <a:ea typeface="Roboto"/>
                <a:cs typeface="Roboto"/>
                <a:sym typeface="Roboto"/>
              </a:defRPr>
            </a:lvl9pPr>
          </a:lstStyle>
          <a:p/>
        </p:txBody>
      </p:sp>
      <p:cxnSp>
        <p:nvCxnSpPr>
          <p:cNvPr id="133" name="Google Shape;133;p30"/>
          <p:cNvCxnSpPr/>
          <p:nvPr/>
        </p:nvCxnSpPr>
        <p:spPr>
          <a:xfrm>
            <a:off x="329184" y="4805306"/>
            <a:ext cx="8458200" cy="1500"/>
          </a:xfrm>
          <a:prstGeom prst="straightConnector1">
            <a:avLst/>
          </a:prstGeom>
          <a:noFill/>
          <a:ln cap="flat" cmpd="sng" w="12700">
            <a:solidFill>
              <a:srgbClr val="2E60BD"/>
            </a:solidFill>
            <a:prstDash val="solid"/>
            <a:round/>
            <a:headEnd len="sm" w="sm" type="none"/>
            <a:tailEnd len="sm" w="sm" type="none"/>
          </a:ln>
        </p:spPr>
      </p:cxnSp>
      <p:pic>
        <p:nvPicPr>
          <p:cNvPr descr="x_img_logo_footer.png" id="134" name="Google Shape;134;p30"/>
          <p:cNvPicPr preferRelativeResize="0"/>
          <p:nvPr/>
        </p:nvPicPr>
        <p:blipFill rotWithShape="1">
          <a:blip r:embed="rId1">
            <a:alphaModFix/>
          </a:blip>
          <a:srcRect b="0" l="0" r="0" t="0"/>
          <a:stretch/>
        </p:blipFill>
        <p:spPr>
          <a:xfrm>
            <a:off x="7470648" y="4887526"/>
            <a:ext cx="1327702" cy="176621"/>
          </a:xfrm>
          <a:prstGeom prst="rect">
            <a:avLst/>
          </a:prstGeom>
          <a:noFill/>
          <a:ln>
            <a:noFill/>
          </a:ln>
        </p:spPr>
      </p:pic>
      <p:pic>
        <p:nvPicPr>
          <p:cNvPr descr="x_img_pointer.png" id="135" name="Google Shape;135;p30"/>
          <p:cNvPicPr preferRelativeResize="0"/>
          <p:nvPr/>
        </p:nvPicPr>
        <p:blipFill rotWithShape="1">
          <a:blip r:embed="rId2">
            <a:alphaModFix/>
          </a:blip>
          <a:srcRect b="0" l="0" r="0" t="0"/>
          <a:stretch/>
        </p:blipFill>
        <p:spPr>
          <a:xfrm>
            <a:off x="329184" y="237525"/>
            <a:ext cx="359332" cy="152259"/>
          </a:xfrm>
          <a:prstGeom prst="rect">
            <a:avLst/>
          </a:prstGeom>
          <a:noFill/>
          <a:ln>
            <a:noFill/>
          </a:ln>
        </p:spPr>
      </p:pic>
      <p:sp>
        <p:nvSpPr>
          <p:cNvPr id="136" name="Google Shape;136;p30"/>
          <p:cNvSpPr txBox="1"/>
          <p:nvPr/>
        </p:nvSpPr>
        <p:spPr>
          <a:xfrm>
            <a:off x="329184" y="4867874"/>
            <a:ext cx="14253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296AE"/>
              </a:buClr>
              <a:buSzPts val="700"/>
              <a:buFont typeface="Roboto"/>
              <a:buNone/>
            </a:pPr>
            <a:r>
              <a:rPr b="0" i="0" lang="en" sz="700" u="none" cap="none" strike="noStrike">
                <a:solidFill>
                  <a:srgbClr val="9296AE"/>
                </a:solidFill>
                <a:latin typeface="Roboto"/>
                <a:ea typeface="Roboto"/>
                <a:cs typeface="Roboto"/>
                <a:sym typeface="Roboto"/>
              </a:rPr>
              <a:t>@networktocode | Confidential</a:t>
            </a:r>
            <a:endParaRPr/>
          </a:p>
        </p:txBody>
      </p:sp>
      <p:sp>
        <p:nvSpPr>
          <p:cNvPr id="137" name="Google Shape;137;p30"/>
          <p:cNvSpPr txBox="1"/>
          <p:nvPr/>
        </p:nvSpPr>
        <p:spPr>
          <a:xfrm>
            <a:off x="4426480" y="4873786"/>
            <a:ext cx="295200" cy="200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fld id="{00000000-1234-1234-1234-123412341234}" type="slidenum">
              <a:rPr b="0" i="0" lang="en" sz="700" u="none" cap="none" strike="noStrike">
                <a:solidFill>
                  <a:srgbClr val="9296AE"/>
                </a:solidFill>
                <a:latin typeface="Roboto"/>
                <a:ea typeface="Roboto"/>
                <a:cs typeface="Roboto"/>
                <a:sym typeface="Roboto"/>
              </a:rPr>
              <a:t>‹#›</a:t>
            </a:fld>
            <a:endParaRPr sz="700">
              <a:solidFill>
                <a:srgbClr val="9296AE"/>
              </a:solidFill>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79">
          <p15:clr>
            <a:srgbClr val="F26B43"/>
          </p15:clr>
        </p15:guide>
        <p15:guide id="2" pos="204">
          <p15:clr>
            <a:srgbClr val="F26B43"/>
          </p15:clr>
        </p15:guide>
        <p15:guide id="3" pos="5537">
          <p15:clr>
            <a:srgbClr val="F26B43"/>
          </p15:clr>
        </p15:guide>
        <p15:guide id="4" orient="horz" pos="300">
          <p15:clr>
            <a:srgbClr val="F26B43"/>
          </p15:clr>
        </p15:guide>
        <p15:guide id="5" orient="horz" pos="397">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github.com/networktocode/autocon2-cicd-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31.png"/><Relationship Id="rId7"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24.png"/><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33.png"/></Relationships>
</file>

<file path=ppt/slides/_rels/slide18.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31.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33.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image" Target="../media/image28.png"/><Relationship Id="rId8"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34.jp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8"/>
          <p:cNvSpPr txBox="1"/>
          <p:nvPr>
            <p:ph type="ctrTitle"/>
          </p:nvPr>
        </p:nvSpPr>
        <p:spPr>
          <a:xfrm>
            <a:off x="433508" y="841775"/>
            <a:ext cx="7467600" cy="1790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Roboto"/>
              <a:buNone/>
            </a:pPr>
            <a:r>
              <a:rPr lang="en"/>
              <a:t>Implementing CI/CD Pipelines in a NetDevOps Environment</a:t>
            </a:r>
            <a:r>
              <a:rPr lang="en"/>
              <a:t> </a:t>
            </a:r>
            <a:endParaRPr/>
          </a:p>
        </p:txBody>
      </p:sp>
      <p:sp>
        <p:nvSpPr>
          <p:cNvPr id="211" name="Google Shape;211;p48"/>
          <p:cNvSpPr txBox="1"/>
          <p:nvPr>
            <p:ph idx="1" type="subTitle"/>
          </p:nvPr>
        </p:nvSpPr>
        <p:spPr>
          <a:xfrm>
            <a:off x="433500" y="2701522"/>
            <a:ext cx="7467600" cy="744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3"/>
              </a:buClr>
              <a:buSzPts val="2200"/>
              <a:buNone/>
            </a:pPr>
            <a:r>
              <a:rPr lang="en"/>
              <a:t>Christian Adell</a:t>
            </a:r>
            <a:endParaRPr/>
          </a:p>
        </p:txBody>
      </p:sp>
      <p:sp>
        <p:nvSpPr>
          <p:cNvPr id="212" name="Google Shape;212;p48"/>
          <p:cNvSpPr txBox="1"/>
          <p:nvPr>
            <p:ph idx="3" type="body"/>
          </p:nvPr>
        </p:nvSpPr>
        <p:spPr>
          <a:xfrm>
            <a:off x="433500" y="4075051"/>
            <a:ext cx="7467600" cy="703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1800"/>
              <a:buNone/>
            </a:pPr>
            <a:r>
              <a:rPr lang="en"/>
              <a:t>AutoCon3 May</a:t>
            </a:r>
            <a:r>
              <a:rPr lang="en"/>
              <a:t>, 2025</a:t>
            </a:r>
            <a:endParaRPr/>
          </a:p>
          <a:p>
            <a:pPr indent="0" lvl="0" marL="0" rtl="0" algn="l">
              <a:lnSpc>
                <a:spcPct val="100000"/>
              </a:lnSpc>
              <a:spcBef>
                <a:spcPts val="0"/>
              </a:spcBef>
              <a:spcAft>
                <a:spcPts val="0"/>
              </a:spcAft>
              <a:buClr>
                <a:schemeClr val="lt1"/>
              </a:buClr>
              <a:buSzPts val="1800"/>
              <a:buNone/>
            </a:pPr>
            <a:r>
              <a:rPr lang="en" u="sng">
                <a:solidFill>
                  <a:schemeClr val="hlink"/>
                </a:solidFill>
                <a:hlinkClick r:id="rId3"/>
              </a:rPr>
              <a:t>https://github.com/networktocode/autocon2-cicd-workshop/</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7"/>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Today’s Labs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8"/>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CI/CD Labs</a:t>
            </a:r>
            <a:endParaRPr/>
          </a:p>
        </p:txBody>
      </p:sp>
      <p:sp>
        <p:nvSpPr>
          <p:cNvPr id="307" name="Google Shape;307;p58"/>
          <p:cNvSpPr/>
          <p:nvPr/>
        </p:nvSpPr>
        <p:spPr>
          <a:xfrm>
            <a:off x="2438450" y="13808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1</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Basic Git</a:t>
            </a:r>
            <a:endParaRPr b="1" sz="1900">
              <a:solidFill>
                <a:schemeClr val="lt1"/>
              </a:solidFill>
              <a:latin typeface="Zilla Slab"/>
              <a:ea typeface="Zilla Slab"/>
              <a:cs typeface="Zilla Slab"/>
              <a:sym typeface="Zilla Slab"/>
            </a:endParaRPr>
          </a:p>
        </p:txBody>
      </p:sp>
      <p:sp>
        <p:nvSpPr>
          <p:cNvPr id="308" name="Google Shape;308;p58"/>
          <p:cNvSpPr/>
          <p:nvPr/>
        </p:nvSpPr>
        <p:spPr>
          <a:xfrm>
            <a:off x="4714125" y="13808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2</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First Pipeline</a:t>
            </a:r>
            <a:endParaRPr b="1" sz="1900">
              <a:solidFill>
                <a:schemeClr val="lt1"/>
              </a:solidFill>
              <a:latin typeface="Zilla Slab"/>
              <a:ea typeface="Zilla Slab"/>
              <a:cs typeface="Zilla Slab"/>
              <a:sym typeface="Zilla Slab"/>
            </a:endParaRPr>
          </a:p>
        </p:txBody>
      </p:sp>
      <p:sp>
        <p:nvSpPr>
          <p:cNvPr id="309" name="Google Shape;309;p58"/>
          <p:cNvSpPr/>
          <p:nvPr/>
        </p:nvSpPr>
        <p:spPr>
          <a:xfrm>
            <a:off x="6989800" y="13808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3</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Collaboration Tools</a:t>
            </a:r>
            <a:endParaRPr b="1" sz="1900">
              <a:solidFill>
                <a:schemeClr val="lt1"/>
              </a:solidFill>
              <a:latin typeface="Zilla Slab"/>
              <a:ea typeface="Zilla Slab"/>
              <a:cs typeface="Zilla Slab"/>
              <a:sym typeface="Zilla Slab"/>
            </a:endParaRPr>
          </a:p>
        </p:txBody>
      </p:sp>
      <p:sp>
        <p:nvSpPr>
          <p:cNvPr id="310" name="Google Shape;310;p58"/>
          <p:cNvSpPr/>
          <p:nvPr/>
        </p:nvSpPr>
        <p:spPr>
          <a:xfrm>
            <a:off x="2438450" y="29630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4</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Source Code Checks</a:t>
            </a:r>
            <a:endParaRPr b="1" sz="1900">
              <a:solidFill>
                <a:schemeClr val="lt1"/>
              </a:solidFill>
              <a:latin typeface="Zilla Slab"/>
              <a:ea typeface="Zilla Slab"/>
              <a:cs typeface="Zilla Slab"/>
              <a:sym typeface="Zilla Slab"/>
            </a:endParaRPr>
          </a:p>
        </p:txBody>
      </p:sp>
      <p:sp>
        <p:nvSpPr>
          <p:cNvPr id="311" name="Google Shape;311;p58"/>
          <p:cNvSpPr/>
          <p:nvPr/>
        </p:nvSpPr>
        <p:spPr>
          <a:xfrm>
            <a:off x="4714125" y="29630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5</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Generate Configs</a:t>
            </a:r>
            <a:endParaRPr b="1" sz="1900">
              <a:solidFill>
                <a:schemeClr val="lt1"/>
              </a:solidFill>
              <a:latin typeface="Zilla Slab"/>
              <a:ea typeface="Zilla Slab"/>
              <a:cs typeface="Zilla Slab"/>
              <a:sym typeface="Zilla Slab"/>
            </a:endParaRPr>
          </a:p>
        </p:txBody>
      </p:sp>
      <p:sp>
        <p:nvSpPr>
          <p:cNvPr id="312" name="Google Shape;312;p58"/>
          <p:cNvSpPr/>
          <p:nvPr/>
        </p:nvSpPr>
        <p:spPr>
          <a:xfrm>
            <a:off x="6989800" y="29630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6</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Testing Frameworks</a:t>
            </a:r>
            <a:endParaRPr b="1" sz="1900">
              <a:solidFill>
                <a:schemeClr val="lt1"/>
              </a:solidFill>
              <a:latin typeface="Zilla Slab"/>
              <a:ea typeface="Zilla Slab"/>
              <a:cs typeface="Zilla Slab"/>
              <a:sym typeface="Zilla Slab"/>
            </a:endParaRPr>
          </a:p>
        </p:txBody>
      </p:sp>
      <p:sp>
        <p:nvSpPr>
          <p:cNvPr id="313" name="Google Shape;313;p58"/>
          <p:cNvSpPr/>
          <p:nvPr/>
        </p:nvSpPr>
        <p:spPr>
          <a:xfrm>
            <a:off x="312800" y="1380825"/>
            <a:ext cx="1841400" cy="9207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Part 1</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The Basics</a:t>
            </a:r>
            <a:endParaRPr b="1" sz="1900">
              <a:solidFill>
                <a:schemeClr val="lt1"/>
              </a:solidFill>
              <a:latin typeface="Zilla Slab"/>
              <a:ea typeface="Zilla Slab"/>
              <a:cs typeface="Zilla Slab"/>
              <a:sym typeface="Zilla Slab"/>
            </a:endParaRPr>
          </a:p>
        </p:txBody>
      </p:sp>
      <p:sp>
        <p:nvSpPr>
          <p:cNvPr id="314" name="Google Shape;314;p58"/>
          <p:cNvSpPr/>
          <p:nvPr/>
        </p:nvSpPr>
        <p:spPr>
          <a:xfrm>
            <a:off x="312800" y="2963025"/>
            <a:ext cx="1841400" cy="9207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Part 2</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Use-Cases</a:t>
            </a:r>
            <a:endParaRPr b="1" sz="1900">
              <a:solidFill>
                <a:schemeClr val="lt1"/>
              </a:solidFill>
              <a:latin typeface="Zilla Slab"/>
              <a:ea typeface="Zilla Slab"/>
              <a:cs typeface="Zilla Slab"/>
              <a:sym typeface="Zilla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Agenda</a:t>
            </a:r>
            <a:endParaRPr/>
          </a:p>
        </p:txBody>
      </p:sp>
      <p:sp>
        <p:nvSpPr>
          <p:cNvPr id="320" name="Google Shape;320;p59"/>
          <p:cNvSpPr/>
          <p:nvPr/>
        </p:nvSpPr>
        <p:spPr>
          <a:xfrm>
            <a:off x="4408100" y="917375"/>
            <a:ext cx="2939100" cy="4278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Introduction</a:t>
            </a:r>
            <a:endParaRPr b="1" sz="1900">
              <a:solidFill>
                <a:schemeClr val="lt1"/>
              </a:solidFill>
              <a:latin typeface="Zilla Slab"/>
              <a:ea typeface="Zilla Slab"/>
              <a:cs typeface="Zilla Slab"/>
              <a:sym typeface="Zilla Slab"/>
            </a:endParaRPr>
          </a:p>
        </p:txBody>
      </p:sp>
      <p:sp>
        <p:nvSpPr>
          <p:cNvPr id="321" name="Google Shape;321;p59"/>
          <p:cNvSpPr/>
          <p:nvPr/>
        </p:nvSpPr>
        <p:spPr>
          <a:xfrm>
            <a:off x="1796800" y="917375"/>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9:00</a:t>
            </a:r>
            <a:endParaRPr b="1" sz="1900">
              <a:solidFill>
                <a:schemeClr val="lt1"/>
              </a:solidFill>
              <a:latin typeface="Zilla Slab"/>
              <a:ea typeface="Zilla Slab"/>
              <a:cs typeface="Zilla Slab"/>
              <a:sym typeface="Zilla Slab"/>
            </a:endParaRPr>
          </a:p>
        </p:txBody>
      </p:sp>
      <p:sp>
        <p:nvSpPr>
          <p:cNvPr id="322" name="Google Shape;322;p59"/>
          <p:cNvSpPr/>
          <p:nvPr/>
        </p:nvSpPr>
        <p:spPr>
          <a:xfrm>
            <a:off x="1796800" y="1777596"/>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10</a:t>
            </a:r>
            <a:r>
              <a:rPr b="1" lang="en" sz="1900">
                <a:solidFill>
                  <a:schemeClr val="lt1"/>
                </a:solidFill>
                <a:latin typeface="Zilla Slab"/>
                <a:ea typeface="Zilla Slab"/>
                <a:cs typeface="Zilla Slab"/>
                <a:sym typeface="Zilla Slab"/>
              </a:rPr>
              <a:t>:00</a:t>
            </a:r>
            <a:endParaRPr b="1" sz="1900">
              <a:solidFill>
                <a:schemeClr val="lt1"/>
              </a:solidFill>
              <a:latin typeface="Zilla Slab"/>
              <a:ea typeface="Zilla Slab"/>
              <a:cs typeface="Zilla Slab"/>
              <a:sym typeface="Zilla Slab"/>
            </a:endParaRPr>
          </a:p>
        </p:txBody>
      </p:sp>
      <p:sp>
        <p:nvSpPr>
          <p:cNvPr id="323" name="Google Shape;323;p59"/>
          <p:cNvSpPr/>
          <p:nvPr/>
        </p:nvSpPr>
        <p:spPr>
          <a:xfrm>
            <a:off x="1796800" y="2637816"/>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11</a:t>
            </a:r>
            <a:r>
              <a:rPr b="1" lang="en" sz="1900">
                <a:solidFill>
                  <a:schemeClr val="lt1"/>
                </a:solidFill>
                <a:latin typeface="Zilla Slab"/>
                <a:ea typeface="Zilla Slab"/>
                <a:cs typeface="Zilla Slab"/>
                <a:sym typeface="Zilla Slab"/>
              </a:rPr>
              <a:t>:00</a:t>
            </a:r>
            <a:endParaRPr b="1" sz="1900">
              <a:solidFill>
                <a:schemeClr val="lt1"/>
              </a:solidFill>
              <a:latin typeface="Zilla Slab"/>
              <a:ea typeface="Zilla Slab"/>
              <a:cs typeface="Zilla Slab"/>
              <a:sym typeface="Zilla Slab"/>
            </a:endParaRPr>
          </a:p>
        </p:txBody>
      </p:sp>
      <p:sp>
        <p:nvSpPr>
          <p:cNvPr id="324" name="Google Shape;324;p59"/>
          <p:cNvSpPr/>
          <p:nvPr/>
        </p:nvSpPr>
        <p:spPr>
          <a:xfrm>
            <a:off x="1796800" y="3498037"/>
            <a:ext cx="1841400" cy="728100"/>
          </a:xfrm>
          <a:prstGeom prst="roundRect">
            <a:avLst>
              <a:gd fmla="val 16667" name="adj"/>
            </a:avLst>
          </a:prstGeom>
          <a:solidFill>
            <a:srgbClr val="2E60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12</a:t>
            </a:r>
            <a:r>
              <a:rPr b="1" lang="en" sz="1900">
                <a:solidFill>
                  <a:schemeClr val="lt1"/>
                </a:solidFill>
                <a:latin typeface="Zilla Slab"/>
                <a:ea typeface="Zilla Slab"/>
                <a:cs typeface="Zilla Slab"/>
                <a:sym typeface="Zilla Slab"/>
              </a:rPr>
              <a:t>:00</a:t>
            </a:r>
            <a:endParaRPr b="1" sz="1900">
              <a:solidFill>
                <a:schemeClr val="lt1"/>
              </a:solidFill>
              <a:latin typeface="Zilla Slab"/>
              <a:ea typeface="Zilla Slab"/>
              <a:cs typeface="Zilla Slab"/>
              <a:sym typeface="Zilla Slab"/>
            </a:endParaRPr>
          </a:p>
        </p:txBody>
      </p:sp>
      <p:sp>
        <p:nvSpPr>
          <p:cNvPr id="325" name="Google Shape;325;p59"/>
          <p:cNvSpPr/>
          <p:nvPr/>
        </p:nvSpPr>
        <p:spPr>
          <a:xfrm>
            <a:off x="4408100" y="1411925"/>
            <a:ext cx="2939100" cy="7002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1,2,3</a:t>
            </a:r>
            <a:endParaRPr b="1" sz="1900">
              <a:solidFill>
                <a:schemeClr val="lt1"/>
              </a:solidFill>
              <a:latin typeface="Zilla Slab"/>
              <a:ea typeface="Zilla Slab"/>
              <a:cs typeface="Zilla Slab"/>
              <a:sym typeface="Zilla Slab"/>
            </a:endParaRPr>
          </a:p>
        </p:txBody>
      </p:sp>
      <p:sp>
        <p:nvSpPr>
          <p:cNvPr id="326" name="Google Shape;326;p59"/>
          <p:cNvSpPr/>
          <p:nvPr/>
        </p:nvSpPr>
        <p:spPr>
          <a:xfrm>
            <a:off x="4408100" y="2637825"/>
            <a:ext cx="2939100" cy="15882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Lab 4,5,6</a:t>
            </a:r>
            <a:endParaRPr b="1" sz="1900">
              <a:solidFill>
                <a:schemeClr val="lt1"/>
              </a:solidFill>
              <a:latin typeface="Zilla Slab"/>
              <a:ea typeface="Zilla Slab"/>
              <a:cs typeface="Zilla Slab"/>
              <a:sym typeface="Zilla Slab"/>
            </a:endParaRPr>
          </a:p>
        </p:txBody>
      </p:sp>
      <p:sp>
        <p:nvSpPr>
          <p:cNvPr id="327" name="Google Shape;327;p59"/>
          <p:cNvSpPr/>
          <p:nvPr/>
        </p:nvSpPr>
        <p:spPr>
          <a:xfrm>
            <a:off x="4408100" y="2195225"/>
            <a:ext cx="2939100" cy="353700"/>
          </a:xfrm>
          <a:prstGeom prst="roundRect">
            <a:avLst>
              <a:gd fmla="val 16667" name="adj"/>
            </a:avLst>
          </a:prstGeom>
          <a:solidFill>
            <a:srgbClr val="3C3C3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BREAK</a:t>
            </a:r>
            <a:endParaRPr b="1" sz="1900">
              <a:solidFill>
                <a:schemeClr val="lt1"/>
              </a:solidFill>
              <a:latin typeface="Zilla Slab"/>
              <a:ea typeface="Zilla Slab"/>
              <a:cs typeface="Zilla Slab"/>
              <a:sym typeface="Zilla Slab"/>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0"/>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The Scenario</a:t>
            </a:r>
            <a:endParaRPr/>
          </a:p>
        </p:txBody>
      </p:sp>
      <p:sp>
        <p:nvSpPr>
          <p:cNvPr id="333" name="Google Shape;333;p60"/>
          <p:cNvSpPr/>
          <p:nvPr/>
        </p:nvSpPr>
        <p:spPr>
          <a:xfrm>
            <a:off x="2366925" y="837949"/>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DEV ENVIRONMENT</a:t>
            </a:r>
            <a:endParaRPr>
              <a:solidFill>
                <a:schemeClr val="lt1"/>
              </a:solidFill>
              <a:latin typeface="Roboto"/>
              <a:ea typeface="Roboto"/>
              <a:cs typeface="Roboto"/>
              <a:sym typeface="Roboto"/>
            </a:endParaRPr>
          </a:p>
        </p:txBody>
      </p:sp>
      <p:sp>
        <p:nvSpPr>
          <p:cNvPr id="334" name="Google Shape;334;p60"/>
          <p:cNvSpPr/>
          <p:nvPr/>
        </p:nvSpPr>
        <p:spPr>
          <a:xfrm>
            <a:off x="6535275" y="837949"/>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CICD PIPELINE</a:t>
            </a:r>
            <a:endParaRPr>
              <a:solidFill>
                <a:schemeClr val="lt1"/>
              </a:solidFill>
              <a:latin typeface="Roboto"/>
              <a:ea typeface="Roboto"/>
              <a:cs typeface="Roboto"/>
              <a:sym typeface="Roboto"/>
            </a:endParaRPr>
          </a:p>
        </p:txBody>
      </p:sp>
      <p:sp>
        <p:nvSpPr>
          <p:cNvPr id="335" name="Google Shape;335;p60"/>
          <p:cNvSpPr/>
          <p:nvPr/>
        </p:nvSpPr>
        <p:spPr>
          <a:xfrm>
            <a:off x="1697625" y="1698575"/>
            <a:ext cx="3303300" cy="2564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36" name="Google Shape;336;p60"/>
          <p:cNvPicPr preferRelativeResize="0"/>
          <p:nvPr/>
        </p:nvPicPr>
        <p:blipFill>
          <a:blip r:embed="rId3">
            <a:alphaModFix/>
          </a:blip>
          <a:stretch>
            <a:fillRect/>
          </a:stretch>
        </p:blipFill>
        <p:spPr>
          <a:xfrm>
            <a:off x="1245700" y="3399474"/>
            <a:ext cx="1054375" cy="1058476"/>
          </a:xfrm>
          <a:prstGeom prst="rect">
            <a:avLst/>
          </a:prstGeom>
          <a:noFill/>
          <a:ln>
            <a:noFill/>
          </a:ln>
        </p:spPr>
      </p:pic>
      <p:sp>
        <p:nvSpPr>
          <p:cNvPr id="337" name="Google Shape;337;p60"/>
          <p:cNvSpPr/>
          <p:nvPr/>
        </p:nvSpPr>
        <p:spPr>
          <a:xfrm>
            <a:off x="1871775" y="1855938"/>
            <a:ext cx="2955000" cy="92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pic>
        <p:nvPicPr>
          <p:cNvPr id="338" name="Google Shape;338;p60"/>
          <p:cNvPicPr preferRelativeResize="0"/>
          <p:nvPr/>
        </p:nvPicPr>
        <p:blipFill>
          <a:blip r:embed="rId4">
            <a:alphaModFix/>
          </a:blip>
          <a:stretch>
            <a:fillRect/>
          </a:stretch>
        </p:blipFill>
        <p:spPr>
          <a:xfrm>
            <a:off x="1871775" y="2153974"/>
            <a:ext cx="693375" cy="626875"/>
          </a:xfrm>
          <a:prstGeom prst="rect">
            <a:avLst/>
          </a:prstGeom>
          <a:noFill/>
          <a:ln>
            <a:noFill/>
          </a:ln>
        </p:spPr>
      </p:pic>
      <p:pic>
        <p:nvPicPr>
          <p:cNvPr id="339" name="Google Shape;339;p60"/>
          <p:cNvPicPr preferRelativeResize="0"/>
          <p:nvPr/>
        </p:nvPicPr>
        <p:blipFill>
          <a:blip r:embed="rId5">
            <a:alphaModFix/>
          </a:blip>
          <a:stretch>
            <a:fillRect/>
          </a:stretch>
        </p:blipFill>
        <p:spPr>
          <a:xfrm>
            <a:off x="2881388" y="2004949"/>
            <a:ext cx="808872" cy="626875"/>
          </a:xfrm>
          <a:prstGeom prst="rect">
            <a:avLst/>
          </a:prstGeom>
          <a:noFill/>
          <a:ln>
            <a:noFill/>
          </a:ln>
        </p:spPr>
      </p:pic>
      <p:pic>
        <p:nvPicPr>
          <p:cNvPr id="340" name="Google Shape;340;p60"/>
          <p:cNvPicPr preferRelativeResize="0"/>
          <p:nvPr/>
        </p:nvPicPr>
        <p:blipFill>
          <a:blip r:embed="rId5">
            <a:alphaModFix/>
          </a:blip>
          <a:stretch>
            <a:fillRect/>
          </a:stretch>
        </p:blipFill>
        <p:spPr>
          <a:xfrm>
            <a:off x="3844300" y="2004949"/>
            <a:ext cx="808872" cy="626875"/>
          </a:xfrm>
          <a:prstGeom prst="rect">
            <a:avLst/>
          </a:prstGeom>
          <a:noFill/>
          <a:ln>
            <a:noFill/>
          </a:ln>
        </p:spPr>
      </p:pic>
      <p:pic>
        <p:nvPicPr>
          <p:cNvPr id="341" name="Google Shape;341;p60"/>
          <p:cNvPicPr preferRelativeResize="0"/>
          <p:nvPr/>
        </p:nvPicPr>
        <p:blipFill>
          <a:blip r:embed="rId6">
            <a:alphaModFix/>
          </a:blip>
          <a:stretch>
            <a:fillRect/>
          </a:stretch>
        </p:blipFill>
        <p:spPr>
          <a:xfrm>
            <a:off x="2881400" y="3159824"/>
            <a:ext cx="1054376" cy="737526"/>
          </a:xfrm>
          <a:prstGeom prst="rect">
            <a:avLst/>
          </a:prstGeom>
          <a:noFill/>
          <a:ln cap="flat" cmpd="sng" w="9525">
            <a:solidFill>
              <a:schemeClr val="dk2"/>
            </a:solidFill>
            <a:prstDash val="solid"/>
            <a:round/>
            <a:headEnd len="sm" w="sm" type="none"/>
            <a:tailEnd len="sm" w="sm" type="none"/>
          </a:ln>
        </p:spPr>
      </p:pic>
      <p:pic>
        <p:nvPicPr>
          <p:cNvPr id="342" name="Google Shape;342;p60"/>
          <p:cNvPicPr preferRelativeResize="0"/>
          <p:nvPr/>
        </p:nvPicPr>
        <p:blipFill>
          <a:blip r:embed="rId7">
            <a:alphaModFix/>
          </a:blip>
          <a:stretch>
            <a:fillRect/>
          </a:stretch>
        </p:blipFill>
        <p:spPr>
          <a:xfrm>
            <a:off x="6428750" y="2429398"/>
            <a:ext cx="2050857" cy="626875"/>
          </a:xfrm>
          <a:prstGeom prst="rect">
            <a:avLst/>
          </a:prstGeom>
          <a:noFill/>
          <a:ln>
            <a:noFill/>
          </a:ln>
        </p:spPr>
      </p:pic>
      <p:cxnSp>
        <p:nvCxnSpPr>
          <p:cNvPr id="343" name="Google Shape;343;p60"/>
          <p:cNvCxnSpPr>
            <a:stCxn id="341" idx="3"/>
            <a:endCxn id="342" idx="1"/>
          </p:cNvCxnSpPr>
          <p:nvPr/>
        </p:nvCxnSpPr>
        <p:spPr>
          <a:xfrm flipH="1" rot="10800000">
            <a:off x="3935776" y="2742888"/>
            <a:ext cx="2493000" cy="785700"/>
          </a:xfrm>
          <a:prstGeom prst="curvedConnector3">
            <a:avLst>
              <a:gd fmla="val 50002" name="adj1"/>
            </a:avLst>
          </a:prstGeom>
          <a:noFill/>
          <a:ln cap="flat" cmpd="sng" w="28575">
            <a:solidFill>
              <a:schemeClr val="dk2"/>
            </a:solidFill>
            <a:prstDash val="dot"/>
            <a:round/>
            <a:headEnd len="med" w="med" type="none"/>
            <a:tailEnd len="med" w="med" type="stealth"/>
          </a:ln>
        </p:spPr>
      </p:cxnSp>
      <p:sp>
        <p:nvSpPr>
          <p:cNvPr id="344" name="Google Shape;344;p60"/>
          <p:cNvSpPr txBox="1"/>
          <p:nvPr/>
        </p:nvSpPr>
        <p:spPr>
          <a:xfrm>
            <a:off x="664388" y="4361000"/>
            <a:ext cx="2217000" cy="26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GitHub Codespaces</a:t>
            </a:r>
            <a:endParaRPr>
              <a:solidFill>
                <a:schemeClr val="accent6"/>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1"/>
          <p:cNvSpPr/>
          <p:nvPr/>
        </p:nvSpPr>
        <p:spPr>
          <a:xfrm>
            <a:off x="183325" y="955150"/>
            <a:ext cx="8679900" cy="349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350" name="Google Shape;350;p61"/>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What goes into a Version Control System?</a:t>
            </a:r>
            <a:endParaRPr/>
          </a:p>
        </p:txBody>
      </p:sp>
      <p:sp>
        <p:nvSpPr>
          <p:cNvPr id="351" name="Google Shape;351;p61"/>
          <p:cNvSpPr/>
          <p:nvPr/>
        </p:nvSpPr>
        <p:spPr>
          <a:xfrm>
            <a:off x="472988"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CODE / SCRIPTS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Python, Go, Ansible playbooks)</a:t>
            </a:r>
            <a:endParaRPr>
              <a:solidFill>
                <a:schemeClr val="lt1"/>
              </a:solidFill>
              <a:latin typeface="Roboto"/>
              <a:ea typeface="Roboto"/>
              <a:cs typeface="Roboto"/>
              <a:sym typeface="Roboto"/>
            </a:endParaRPr>
          </a:p>
        </p:txBody>
      </p:sp>
      <p:sp>
        <p:nvSpPr>
          <p:cNvPr id="352" name="Google Shape;352;p61"/>
          <p:cNvSpPr/>
          <p:nvPr/>
        </p:nvSpPr>
        <p:spPr>
          <a:xfrm>
            <a:off x="2593063"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DATA</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YAML, JSON)</a:t>
            </a:r>
            <a:endParaRPr>
              <a:solidFill>
                <a:schemeClr val="lt1"/>
              </a:solidFill>
              <a:latin typeface="Roboto"/>
              <a:ea typeface="Roboto"/>
              <a:cs typeface="Roboto"/>
              <a:sym typeface="Roboto"/>
            </a:endParaRPr>
          </a:p>
        </p:txBody>
      </p:sp>
      <p:sp>
        <p:nvSpPr>
          <p:cNvPr id="353" name="Google Shape;353;p61"/>
          <p:cNvSpPr/>
          <p:nvPr/>
        </p:nvSpPr>
        <p:spPr>
          <a:xfrm>
            <a:off x="4713138"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TEMPLATES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Jinja2)</a:t>
            </a:r>
            <a:endParaRPr>
              <a:solidFill>
                <a:schemeClr val="lt1"/>
              </a:solidFill>
              <a:latin typeface="Roboto"/>
              <a:ea typeface="Roboto"/>
              <a:cs typeface="Roboto"/>
              <a:sym typeface="Roboto"/>
            </a:endParaRPr>
          </a:p>
        </p:txBody>
      </p:sp>
      <p:sp>
        <p:nvSpPr>
          <p:cNvPr id="354" name="Google Shape;354;p61"/>
          <p:cNvSpPr/>
          <p:nvPr/>
        </p:nvSpPr>
        <p:spPr>
          <a:xfrm>
            <a:off x="6833213" y="23393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Roboto"/>
                <a:ea typeface="Roboto"/>
                <a:cs typeface="Roboto"/>
                <a:sym typeface="Roboto"/>
              </a:rPr>
              <a:t>CONFIG ARTIFACTS</a:t>
            </a:r>
            <a:endParaRPr b="1" sz="1300">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CLI, JSON)</a:t>
            </a:r>
            <a:endParaRPr>
              <a:solidFill>
                <a:schemeClr val="lt1"/>
              </a:solidFill>
              <a:latin typeface="Roboto"/>
              <a:ea typeface="Roboto"/>
              <a:cs typeface="Roboto"/>
              <a:sym typeface="Roboto"/>
            </a:endParaRPr>
          </a:p>
        </p:txBody>
      </p:sp>
      <p:sp>
        <p:nvSpPr>
          <p:cNvPr id="355" name="Google Shape;355;p61"/>
          <p:cNvSpPr/>
          <p:nvPr/>
        </p:nvSpPr>
        <p:spPr>
          <a:xfrm>
            <a:off x="1596888" y="34800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TESTS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pytest, batfish)</a:t>
            </a:r>
            <a:endParaRPr>
              <a:solidFill>
                <a:schemeClr val="lt1"/>
              </a:solidFill>
              <a:latin typeface="Roboto"/>
              <a:ea typeface="Roboto"/>
              <a:cs typeface="Roboto"/>
              <a:sym typeface="Roboto"/>
            </a:endParaRPr>
          </a:p>
        </p:txBody>
      </p:sp>
      <p:sp>
        <p:nvSpPr>
          <p:cNvPr id="356" name="Google Shape;356;p61"/>
          <p:cNvSpPr/>
          <p:nvPr/>
        </p:nvSpPr>
        <p:spPr>
          <a:xfrm>
            <a:off x="3686163" y="34800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DOCUMENTATION</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markdown, mermaid)</a:t>
            </a:r>
            <a:endParaRPr>
              <a:solidFill>
                <a:schemeClr val="lt1"/>
              </a:solidFill>
              <a:latin typeface="Roboto"/>
              <a:ea typeface="Roboto"/>
              <a:cs typeface="Roboto"/>
              <a:sym typeface="Roboto"/>
            </a:endParaRPr>
          </a:p>
        </p:txBody>
      </p:sp>
      <p:sp>
        <p:nvSpPr>
          <p:cNvPr id="357" name="Google Shape;357;p61"/>
          <p:cNvSpPr/>
          <p:nvPr/>
        </p:nvSpPr>
        <p:spPr>
          <a:xfrm>
            <a:off x="5775438" y="3480024"/>
            <a:ext cx="1837800" cy="7449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Roboto"/>
                <a:ea typeface="Roboto"/>
                <a:cs typeface="Roboto"/>
                <a:sym typeface="Roboto"/>
              </a:rPr>
              <a:t>PIPELINES</a:t>
            </a:r>
            <a:endParaRPr b="1">
              <a:solidFill>
                <a:schemeClr val="lt1"/>
              </a:solidFill>
              <a:latin typeface="Roboto"/>
              <a:ea typeface="Roboto"/>
              <a:cs typeface="Roboto"/>
              <a:sym typeface="Roboto"/>
            </a:endParaRPr>
          </a:p>
          <a:p>
            <a:pPr indent="0" lvl="0" marL="0" rtl="0" algn="ctr">
              <a:spcBef>
                <a:spcPts val="0"/>
              </a:spcBef>
              <a:spcAft>
                <a:spcPts val="0"/>
              </a:spcAft>
              <a:buNone/>
            </a:pPr>
            <a:r>
              <a:rPr lang="en">
                <a:solidFill>
                  <a:schemeClr val="lt1"/>
                </a:solidFill>
                <a:latin typeface="Roboto"/>
                <a:ea typeface="Roboto"/>
                <a:cs typeface="Roboto"/>
                <a:sym typeface="Roboto"/>
              </a:rPr>
              <a:t>(e.g., gitlab CI, github actions)</a:t>
            </a:r>
            <a:endParaRPr>
              <a:solidFill>
                <a:schemeClr val="lt1"/>
              </a:solidFill>
              <a:latin typeface="Roboto"/>
              <a:ea typeface="Roboto"/>
              <a:cs typeface="Roboto"/>
              <a:sym typeface="Roboto"/>
            </a:endParaRPr>
          </a:p>
        </p:txBody>
      </p:sp>
      <p:sp>
        <p:nvSpPr>
          <p:cNvPr id="358" name="Google Shape;358;p61"/>
          <p:cNvSpPr txBox="1"/>
          <p:nvPr/>
        </p:nvSpPr>
        <p:spPr>
          <a:xfrm>
            <a:off x="2331300" y="1309688"/>
            <a:ext cx="4481400" cy="4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accent6"/>
                </a:solidFill>
                <a:latin typeface="Roboto"/>
                <a:ea typeface="Roboto"/>
                <a:cs typeface="Roboto"/>
                <a:sym typeface="Roboto"/>
              </a:rPr>
              <a:t>VERSION CONTROL SYSTEM</a:t>
            </a:r>
            <a:endParaRPr b="1" sz="1800">
              <a:solidFill>
                <a:schemeClr val="accent6"/>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2"/>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Git - Fundamentals</a:t>
            </a:r>
            <a:endParaRPr/>
          </a:p>
        </p:txBody>
      </p:sp>
      <p:pic>
        <p:nvPicPr>
          <p:cNvPr id="364" name="Google Shape;364;p62"/>
          <p:cNvPicPr preferRelativeResize="0"/>
          <p:nvPr/>
        </p:nvPicPr>
        <p:blipFill rotWithShape="1">
          <a:blip r:embed="rId3">
            <a:alphaModFix/>
          </a:blip>
          <a:srcRect b="8950" l="0" r="0" t="0"/>
          <a:stretch/>
        </p:blipFill>
        <p:spPr>
          <a:xfrm>
            <a:off x="1165975" y="1356900"/>
            <a:ext cx="6812050" cy="3435775"/>
          </a:xfrm>
          <a:prstGeom prst="rect">
            <a:avLst/>
          </a:prstGeom>
          <a:noFill/>
          <a:ln>
            <a:noFill/>
          </a:ln>
        </p:spPr>
      </p:pic>
      <p:sp>
        <p:nvSpPr>
          <p:cNvPr id="365" name="Google Shape;365;p62"/>
          <p:cNvSpPr/>
          <p:nvPr/>
        </p:nvSpPr>
        <p:spPr>
          <a:xfrm>
            <a:off x="1983697" y="861263"/>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commit</a:t>
            </a:r>
            <a:endParaRPr>
              <a:solidFill>
                <a:schemeClr val="lt1"/>
              </a:solidFill>
              <a:latin typeface="Roboto"/>
              <a:ea typeface="Roboto"/>
              <a:cs typeface="Roboto"/>
              <a:sym typeface="Roboto"/>
            </a:endParaRPr>
          </a:p>
        </p:txBody>
      </p:sp>
      <p:sp>
        <p:nvSpPr>
          <p:cNvPr id="366" name="Google Shape;366;p62"/>
          <p:cNvSpPr/>
          <p:nvPr/>
        </p:nvSpPr>
        <p:spPr>
          <a:xfrm>
            <a:off x="946600" y="861263"/>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branch</a:t>
            </a:r>
            <a:endParaRPr>
              <a:solidFill>
                <a:schemeClr val="lt1"/>
              </a:solidFill>
              <a:latin typeface="Roboto"/>
              <a:ea typeface="Roboto"/>
              <a:cs typeface="Roboto"/>
              <a:sym typeface="Roboto"/>
            </a:endParaRPr>
          </a:p>
        </p:txBody>
      </p:sp>
      <p:sp>
        <p:nvSpPr>
          <p:cNvPr id="367" name="Google Shape;367;p62"/>
          <p:cNvSpPr/>
          <p:nvPr/>
        </p:nvSpPr>
        <p:spPr>
          <a:xfrm>
            <a:off x="6637872" y="926000"/>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merge</a:t>
            </a:r>
            <a:endParaRPr>
              <a:solidFill>
                <a:schemeClr val="lt1"/>
              </a:solidFill>
              <a:latin typeface="Roboto"/>
              <a:ea typeface="Roboto"/>
              <a:cs typeface="Roboto"/>
              <a:sym typeface="Roboto"/>
            </a:endParaRPr>
          </a:p>
        </p:txBody>
      </p:sp>
      <p:sp>
        <p:nvSpPr>
          <p:cNvPr id="368" name="Google Shape;368;p62"/>
          <p:cNvSpPr/>
          <p:nvPr/>
        </p:nvSpPr>
        <p:spPr>
          <a:xfrm>
            <a:off x="6099222" y="1721950"/>
            <a:ext cx="929700" cy="3537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oboto"/>
                <a:ea typeface="Roboto"/>
                <a:cs typeface="Roboto"/>
                <a:sym typeface="Roboto"/>
              </a:rPr>
              <a:t>tag</a:t>
            </a:r>
            <a:endParaRPr>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3"/>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Continuous Integrations and Continuous Deployment (Lab 4)</a:t>
            </a:r>
            <a:endParaRPr/>
          </a:p>
        </p:txBody>
      </p:sp>
      <p:pic>
        <p:nvPicPr>
          <p:cNvPr descr="flowchart TB&#10;  subgraph CI[Integration]&#10;    direction LR&#10;    subgraph lint[Linters]&#10;        black(black)&#10;        ruff(ruff)&#10;        yamllint(yamllint)&#10;    end&#10;    subgraph test[Testing]&#10;        unit(Unit)&#10;        integration(Integration)&#10;        end_to_end(End to End)&#10;    end&#10;    lint --&gt; test&#10;  end&#10;  subgraph CD[Deployment]&#10;    direction LR&#10;    subgraph build[Build]&#10;        install(Install \n dependencies)&#10;        create(Create \n Image)&#10;    end&#10;    subgraph release[Release]&#10;        publish(Publish)&#10;        deploy(Deploy)&#10;    end&#10;    build --&gt; release&#10;  end&#10;  Start((Start)) --&gt; CI --&gt; CD --&gt; End((End))" id="374" name="Google Shape;374;p63" title="mermaid-graph/default"/>
          <p:cNvPicPr preferRelativeResize="0"/>
          <p:nvPr/>
        </p:nvPicPr>
        <p:blipFill>
          <a:blip r:embed="rId3">
            <a:alphaModFix/>
          </a:blip>
          <a:stretch>
            <a:fillRect/>
          </a:stretch>
        </p:blipFill>
        <p:spPr>
          <a:xfrm>
            <a:off x="1755975" y="665073"/>
            <a:ext cx="5632050" cy="3813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4"/>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Network Configuration Scenario (Lab5)</a:t>
            </a:r>
            <a:endParaRPr/>
          </a:p>
        </p:txBody>
      </p:sp>
      <p:pic>
        <p:nvPicPr>
          <p:cNvPr id="380" name="Google Shape;380;p64"/>
          <p:cNvPicPr preferRelativeResize="0"/>
          <p:nvPr/>
        </p:nvPicPr>
        <p:blipFill>
          <a:blip r:embed="rId3">
            <a:alphaModFix/>
          </a:blip>
          <a:stretch>
            <a:fillRect/>
          </a:stretch>
        </p:blipFill>
        <p:spPr>
          <a:xfrm>
            <a:off x="6247850" y="3059925"/>
            <a:ext cx="2744776" cy="1307526"/>
          </a:xfrm>
          <a:prstGeom prst="rect">
            <a:avLst/>
          </a:prstGeom>
          <a:noFill/>
          <a:ln>
            <a:noFill/>
          </a:ln>
        </p:spPr>
      </p:pic>
      <p:pic>
        <p:nvPicPr>
          <p:cNvPr id="381" name="Google Shape;381;p64"/>
          <p:cNvPicPr preferRelativeResize="0"/>
          <p:nvPr/>
        </p:nvPicPr>
        <p:blipFill>
          <a:blip r:embed="rId4">
            <a:alphaModFix/>
          </a:blip>
          <a:stretch>
            <a:fillRect/>
          </a:stretch>
        </p:blipFill>
        <p:spPr>
          <a:xfrm>
            <a:off x="893500" y="2189688"/>
            <a:ext cx="1530375" cy="553850"/>
          </a:xfrm>
          <a:prstGeom prst="rect">
            <a:avLst/>
          </a:prstGeom>
          <a:noFill/>
          <a:ln>
            <a:noFill/>
          </a:ln>
        </p:spPr>
      </p:pic>
      <p:cxnSp>
        <p:nvCxnSpPr>
          <p:cNvPr id="382" name="Google Shape;382;p64"/>
          <p:cNvCxnSpPr>
            <a:stCxn id="383" idx="3"/>
            <a:endCxn id="384" idx="1"/>
          </p:cNvCxnSpPr>
          <p:nvPr/>
        </p:nvCxnSpPr>
        <p:spPr>
          <a:xfrm>
            <a:off x="2423875" y="1381688"/>
            <a:ext cx="1337100" cy="361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385" name="Google Shape;385;p64"/>
          <p:cNvCxnSpPr>
            <a:stCxn id="381" idx="3"/>
            <a:endCxn id="384" idx="1"/>
          </p:cNvCxnSpPr>
          <p:nvPr/>
        </p:nvCxnSpPr>
        <p:spPr>
          <a:xfrm flipH="1" rot="10800000">
            <a:off x="2423875" y="1743013"/>
            <a:ext cx="1337100" cy="723600"/>
          </a:xfrm>
          <a:prstGeom prst="bentConnector3">
            <a:avLst>
              <a:gd fmla="val 49996" name="adj1"/>
            </a:avLst>
          </a:prstGeom>
          <a:noFill/>
          <a:ln cap="flat" cmpd="sng" w="9525">
            <a:solidFill>
              <a:schemeClr val="dk2"/>
            </a:solidFill>
            <a:prstDash val="solid"/>
            <a:round/>
            <a:headEnd len="med" w="med" type="none"/>
            <a:tailEnd len="med" w="med" type="stealth"/>
          </a:ln>
        </p:spPr>
      </p:cxnSp>
      <p:cxnSp>
        <p:nvCxnSpPr>
          <p:cNvPr id="386" name="Google Shape;386;p64"/>
          <p:cNvCxnSpPr>
            <a:stCxn id="387" idx="3"/>
            <a:endCxn id="388" idx="1"/>
          </p:cNvCxnSpPr>
          <p:nvPr/>
        </p:nvCxnSpPr>
        <p:spPr>
          <a:xfrm flipH="1" rot="10800000">
            <a:off x="6314025" y="1478323"/>
            <a:ext cx="1086600" cy="459900"/>
          </a:xfrm>
          <a:prstGeom prst="bentConnector3">
            <a:avLst>
              <a:gd fmla="val 49998" name="adj1"/>
            </a:avLst>
          </a:prstGeom>
          <a:noFill/>
          <a:ln cap="flat" cmpd="sng" w="9525">
            <a:solidFill>
              <a:schemeClr val="dk2"/>
            </a:solidFill>
            <a:prstDash val="solid"/>
            <a:round/>
            <a:headEnd len="med" w="med" type="none"/>
            <a:tailEnd len="med" w="med" type="stealth"/>
          </a:ln>
        </p:spPr>
      </p:cxnSp>
      <p:grpSp>
        <p:nvGrpSpPr>
          <p:cNvPr id="389" name="Google Shape;389;p64"/>
          <p:cNvGrpSpPr/>
          <p:nvPr/>
        </p:nvGrpSpPr>
        <p:grpSpPr>
          <a:xfrm>
            <a:off x="5395750" y="1479111"/>
            <a:ext cx="918300" cy="1198727"/>
            <a:chOff x="3070300" y="1590773"/>
            <a:chExt cx="918300" cy="1198727"/>
          </a:xfrm>
        </p:grpSpPr>
        <p:pic>
          <p:nvPicPr>
            <p:cNvPr id="387" name="Google Shape;387;p64"/>
            <p:cNvPicPr preferRelativeResize="0"/>
            <p:nvPr/>
          </p:nvPicPr>
          <p:blipFill>
            <a:blip r:embed="rId5">
              <a:alphaModFix/>
            </a:blip>
            <a:stretch>
              <a:fillRect/>
            </a:stretch>
          </p:blipFill>
          <p:spPr>
            <a:xfrm>
              <a:off x="3070350" y="1590773"/>
              <a:ext cx="918225" cy="918225"/>
            </a:xfrm>
            <a:prstGeom prst="rect">
              <a:avLst/>
            </a:prstGeom>
            <a:noFill/>
            <a:ln>
              <a:noFill/>
            </a:ln>
          </p:spPr>
        </p:pic>
        <p:sp>
          <p:nvSpPr>
            <p:cNvPr id="390" name="Google Shape;390;p64"/>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Config </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Artifact</a:t>
              </a:r>
              <a:endParaRPr>
                <a:solidFill>
                  <a:schemeClr val="accent6"/>
                </a:solidFill>
                <a:latin typeface="Roboto"/>
                <a:ea typeface="Roboto"/>
                <a:cs typeface="Roboto"/>
                <a:sym typeface="Roboto"/>
              </a:endParaRPr>
            </a:p>
          </p:txBody>
        </p:sp>
      </p:grpSp>
      <p:grpSp>
        <p:nvGrpSpPr>
          <p:cNvPr id="391" name="Google Shape;391;p64"/>
          <p:cNvGrpSpPr/>
          <p:nvPr/>
        </p:nvGrpSpPr>
        <p:grpSpPr>
          <a:xfrm>
            <a:off x="3683025" y="1361793"/>
            <a:ext cx="918300" cy="1043432"/>
            <a:chOff x="1972275" y="1668568"/>
            <a:chExt cx="918300" cy="1043432"/>
          </a:xfrm>
        </p:grpSpPr>
        <p:sp>
          <p:nvSpPr>
            <p:cNvPr id="392" name="Google Shape;392;p64"/>
            <p:cNvSpPr txBox="1"/>
            <p:nvPr/>
          </p:nvSpPr>
          <p:spPr>
            <a:xfrm>
              <a:off x="1972275"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Generate Config </a:t>
              </a:r>
              <a:endParaRPr>
                <a:solidFill>
                  <a:schemeClr val="accent6"/>
                </a:solidFill>
                <a:latin typeface="Roboto"/>
                <a:ea typeface="Roboto"/>
                <a:cs typeface="Roboto"/>
                <a:sym typeface="Roboto"/>
              </a:endParaRPr>
            </a:p>
          </p:txBody>
        </p:sp>
        <p:pic>
          <p:nvPicPr>
            <p:cNvPr id="384" name="Google Shape;384;p64"/>
            <p:cNvPicPr preferRelativeResize="0"/>
            <p:nvPr/>
          </p:nvPicPr>
          <p:blipFill>
            <a:blip r:embed="rId6">
              <a:alphaModFix/>
            </a:blip>
            <a:stretch>
              <a:fillRect/>
            </a:stretch>
          </p:blipFill>
          <p:spPr>
            <a:xfrm>
              <a:off x="2050125" y="1668568"/>
              <a:ext cx="762637" cy="762602"/>
            </a:xfrm>
            <a:prstGeom prst="rect">
              <a:avLst/>
            </a:prstGeom>
            <a:noFill/>
            <a:ln>
              <a:noFill/>
            </a:ln>
          </p:spPr>
        </p:pic>
      </p:grpSp>
      <p:cxnSp>
        <p:nvCxnSpPr>
          <p:cNvPr id="393" name="Google Shape;393;p64"/>
          <p:cNvCxnSpPr>
            <a:stCxn id="384" idx="3"/>
            <a:endCxn id="387" idx="1"/>
          </p:cNvCxnSpPr>
          <p:nvPr/>
        </p:nvCxnSpPr>
        <p:spPr>
          <a:xfrm>
            <a:off x="4523512" y="1743094"/>
            <a:ext cx="872400" cy="195000"/>
          </a:xfrm>
          <a:prstGeom prst="bentConnector3">
            <a:avLst>
              <a:gd fmla="val 49994" name="adj1"/>
            </a:avLst>
          </a:prstGeom>
          <a:noFill/>
          <a:ln cap="flat" cmpd="sng" w="9525">
            <a:solidFill>
              <a:schemeClr val="dk2"/>
            </a:solidFill>
            <a:prstDash val="solid"/>
            <a:round/>
            <a:headEnd len="med" w="med" type="none"/>
            <a:tailEnd len="med" w="med" type="stealth"/>
          </a:ln>
        </p:spPr>
      </p:cxnSp>
      <p:grpSp>
        <p:nvGrpSpPr>
          <p:cNvPr id="394" name="Google Shape;394;p64"/>
          <p:cNvGrpSpPr/>
          <p:nvPr/>
        </p:nvGrpSpPr>
        <p:grpSpPr>
          <a:xfrm>
            <a:off x="7322738" y="1097006"/>
            <a:ext cx="918300" cy="1043432"/>
            <a:chOff x="4198938" y="1668568"/>
            <a:chExt cx="918300" cy="1043432"/>
          </a:xfrm>
        </p:grpSpPr>
        <p:pic>
          <p:nvPicPr>
            <p:cNvPr id="388" name="Google Shape;388;p64"/>
            <p:cNvPicPr preferRelativeResize="0"/>
            <p:nvPr/>
          </p:nvPicPr>
          <p:blipFill>
            <a:blip r:embed="rId6">
              <a:alphaModFix/>
            </a:blip>
            <a:stretch>
              <a:fillRect/>
            </a:stretch>
          </p:blipFill>
          <p:spPr>
            <a:xfrm>
              <a:off x="4276775" y="1668568"/>
              <a:ext cx="762637" cy="762602"/>
            </a:xfrm>
            <a:prstGeom prst="rect">
              <a:avLst/>
            </a:prstGeom>
            <a:noFill/>
            <a:ln>
              <a:noFill/>
            </a:ln>
          </p:spPr>
        </p:pic>
        <p:sp>
          <p:nvSpPr>
            <p:cNvPr id="395" name="Google Shape;395;p64"/>
            <p:cNvSpPr txBox="1"/>
            <p:nvPr/>
          </p:nvSpPr>
          <p:spPr>
            <a:xfrm>
              <a:off x="4198938"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Diff Config </a:t>
              </a:r>
              <a:endParaRPr>
                <a:solidFill>
                  <a:schemeClr val="accent6"/>
                </a:solidFill>
                <a:latin typeface="Roboto"/>
                <a:ea typeface="Roboto"/>
                <a:cs typeface="Roboto"/>
                <a:sym typeface="Roboto"/>
              </a:endParaRPr>
            </a:p>
          </p:txBody>
        </p:sp>
      </p:grpSp>
      <p:grpSp>
        <p:nvGrpSpPr>
          <p:cNvPr id="396" name="Google Shape;396;p64"/>
          <p:cNvGrpSpPr/>
          <p:nvPr/>
        </p:nvGrpSpPr>
        <p:grpSpPr>
          <a:xfrm>
            <a:off x="1105338" y="449025"/>
            <a:ext cx="1530300" cy="1484688"/>
            <a:chOff x="1085763" y="798950"/>
            <a:chExt cx="1530300" cy="1484688"/>
          </a:xfrm>
        </p:grpSpPr>
        <p:pic>
          <p:nvPicPr>
            <p:cNvPr id="383" name="Google Shape;383;p64"/>
            <p:cNvPicPr preferRelativeResize="0"/>
            <p:nvPr/>
          </p:nvPicPr>
          <p:blipFill rotWithShape="1">
            <a:blip r:embed="rId7">
              <a:alphaModFix/>
            </a:blip>
            <a:srcRect b="12279" l="12227" r="12528" t="12662"/>
            <a:stretch/>
          </p:blipFill>
          <p:spPr>
            <a:xfrm>
              <a:off x="1297525" y="1179588"/>
              <a:ext cx="1106775" cy="1104050"/>
            </a:xfrm>
            <a:prstGeom prst="rect">
              <a:avLst/>
            </a:prstGeom>
            <a:noFill/>
            <a:ln cap="flat" cmpd="sng" w="38100">
              <a:solidFill>
                <a:srgbClr val="F3831E"/>
              </a:solidFill>
              <a:prstDash val="solid"/>
              <a:round/>
              <a:headEnd len="sm" w="sm" type="none"/>
              <a:tailEnd len="sm" w="sm" type="none"/>
            </a:ln>
          </p:spPr>
        </p:pic>
        <p:sp>
          <p:nvSpPr>
            <p:cNvPr id="397" name="Google Shape;397;p64"/>
            <p:cNvSpPr txBox="1"/>
            <p:nvPr/>
          </p:nvSpPr>
          <p:spPr>
            <a:xfrm>
              <a:off x="1085763" y="798950"/>
              <a:ext cx="15303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Roboto"/>
                  <a:ea typeface="Roboto"/>
                  <a:cs typeface="Roboto"/>
                  <a:sym typeface="Roboto"/>
                </a:rPr>
                <a:t>Changes in data</a:t>
              </a:r>
              <a:endParaRPr>
                <a:solidFill>
                  <a:schemeClr val="accent4"/>
                </a:solidFill>
                <a:latin typeface="Roboto"/>
                <a:ea typeface="Roboto"/>
                <a:cs typeface="Roboto"/>
                <a:sym typeface="Roboto"/>
              </a:endParaRPr>
            </a:p>
          </p:txBody>
        </p:sp>
      </p:grpSp>
      <p:grpSp>
        <p:nvGrpSpPr>
          <p:cNvPr id="398" name="Google Shape;398;p64"/>
          <p:cNvGrpSpPr/>
          <p:nvPr/>
        </p:nvGrpSpPr>
        <p:grpSpPr>
          <a:xfrm>
            <a:off x="5395750" y="-10089"/>
            <a:ext cx="918300" cy="1198727"/>
            <a:chOff x="3070300" y="1590773"/>
            <a:chExt cx="918300" cy="1198727"/>
          </a:xfrm>
        </p:grpSpPr>
        <p:pic>
          <p:nvPicPr>
            <p:cNvPr id="399" name="Google Shape;399;p64"/>
            <p:cNvPicPr preferRelativeResize="0"/>
            <p:nvPr/>
          </p:nvPicPr>
          <p:blipFill>
            <a:blip r:embed="rId5">
              <a:alphaModFix/>
            </a:blip>
            <a:stretch>
              <a:fillRect/>
            </a:stretch>
          </p:blipFill>
          <p:spPr>
            <a:xfrm>
              <a:off x="3070350" y="1590773"/>
              <a:ext cx="918225" cy="918225"/>
            </a:xfrm>
            <a:prstGeom prst="rect">
              <a:avLst/>
            </a:prstGeom>
            <a:noFill/>
            <a:ln>
              <a:noFill/>
            </a:ln>
          </p:spPr>
        </p:pic>
        <p:sp>
          <p:nvSpPr>
            <p:cNvPr id="400" name="Google Shape;400;p64"/>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6"/>
                  </a:solidFill>
                  <a:latin typeface="Roboto"/>
                  <a:ea typeface="Roboto"/>
                  <a:cs typeface="Roboto"/>
                  <a:sym typeface="Roboto"/>
                </a:rPr>
                <a:t>Config </a:t>
              </a:r>
              <a:endParaRPr sz="1200">
                <a:solidFill>
                  <a:schemeClr val="accent6"/>
                </a:solidFill>
                <a:latin typeface="Roboto"/>
                <a:ea typeface="Roboto"/>
                <a:cs typeface="Roboto"/>
                <a:sym typeface="Roboto"/>
              </a:endParaRPr>
            </a:p>
            <a:p>
              <a:pPr indent="0" lvl="0" marL="0" rtl="0" algn="ctr">
                <a:spcBef>
                  <a:spcPts val="0"/>
                </a:spcBef>
                <a:spcAft>
                  <a:spcPts val="0"/>
                </a:spcAft>
                <a:buNone/>
              </a:pPr>
              <a:r>
                <a:rPr lang="en" sz="1200">
                  <a:solidFill>
                    <a:schemeClr val="accent6"/>
                  </a:solidFill>
                  <a:latin typeface="Roboto"/>
                  <a:ea typeface="Roboto"/>
                  <a:cs typeface="Roboto"/>
                  <a:sym typeface="Roboto"/>
                </a:rPr>
                <a:t>Reference</a:t>
              </a:r>
              <a:endParaRPr sz="1200">
                <a:solidFill>
                  <a:schemeClr val="accent6"/>
                </a:solidFill>
                <a:latin typeface="Roboto"/>
                <a:ea typeface="Roboto"/>
                <a:cs typeface="Roboto"/>
                <a:sym typeface="Roboto"/>
              </a:endParaRPr>
            </a:p>
          </p:txBody>
        </p:sp>
      </p:grpSp>
      <p:cxnSp>
        <p:nvCxnSpPr>
          <p:cNvPr id="401" name="Google Shape;401;p64"/>
          <p:cNvCxnSpPr>
            <a:stCxn id="399" idx="3"/>
            <a:endCxn id="388" idx="0"/>
          </p:cNvCxnSpPr>
          <p:nvPr/>
        </p:nvCxnSpPr>
        <p:spPr>
          <a:xfrm>
            <a:off x="6314025" y="449023"/>
            <a:ext cx="1467900" cy="648000"/>
          </a:xfrm>
          <a:prstGeom prst="bentConnector2">
            <a:avLst/>
          </a:prstGeom>
          <a:noFill/>
          <a:ln cap="flat" cmpd="sng" w="9525">
            <a:solidFill>
              <a:schemeClr val="dk2"/>
            </a:solidFill>
            <a:prstDash val="solid"/>
            <a:round/>
            <a:headEnd len="med" w="med" type="none"/>
            <a:tailEnd len="med" w="med" type="stealth"/>
          </a:ln>
        </p:spPr>
      </p:cxnSp>
      <p:pic>
        <p:nvPicPr>
          <p:cNvPr id="402" name="Google Shape;402;p64"/>
          <p:cNvPicPr preferRelativeResize="0"/>
          <p:nvPr/>
        </p:nvPicPr>
        <p:blipFill rotWithShape="1">
          <a:blip r:embed="rId8">
            <a:alphaModFix/>
          </a:blip>
          <a:srcRect b="47981" l="0" r="0" t="0"/>
          <a:stretch/>
        </p:blipFill>
        <p:spPr>
          <a:xfrm>
            <a:off x="2904212" y="3510174"/>
            <a:ext cx="2017015" cy="110404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Pre and Post Validation (Lab 6)</a:t>
            </a:r>
            <a:endParaRPr/>
          </a:p>
        </p:txBody>
      </p:sp>
      <p:pic>
        <p:nvPicPr>
          <p:cNvPr id="408" name="Google Shape;408;p65"/>
          <p:cNvPicPr preferRelativeResize="0"/>
          <p:nvPr/>
        </p:nvPicPr>
        <p:blipFill>
          <a:blip r:embed="rId3">
            <a:alphaModFix/>
          </a:blip>
          <a:stretch>
            <a:fillRect/>
          </a:stretch>
        </p:blipFill>
        <p:spPr>
          <a:xfrm>
            <a:off x="7346450" y="3191303"/>
            <a:ext cx="870900" cy="870900"/>
          </a:xfrm>
          <a:prstGeom prst="rect">
            <a:avLst/>
          </a:prstGeom>
          <a:noFill/>
          <a:ln>
            <a:noFill/>
          </a:ln>
        </p:spPr>
      </p:pic>
      <p:pic>
        <p:nvPicPr>
          <p:cNvPr id="409" name="Google Shape;409;p65"/>
          <p:cNvPicPr preferRelativeResize="0"/>
          <p:nvPr/>
        </p:nvPicPr>
        <p:blipFill rotWithShape="1">
          <a:blip r:embed="rId4">
            <a:alphaModFix/>
          </a:blip>
          <a:srcRect b="13272" l="20329" r="20121" t="14945"/>
          <a:stretch/>
        </p:blipFill>
        <p:spPr>
          <a:xfrm>
            <a:off x="1004250" y="3191299"/>
            <a:ext cx="870900" cy="1049797"/>
          </a:xfrm>
          <a:prstGeom prst="rect">
            <a:avLst/>
          </a:prstGeom>
          <a:noFill/>
          <a:ln>
            <a:noFill/>
          </a:ln>
        </p:spPr>
      </p:pic>
      <p:pic>
        <p:nvPicPr>
          <p:cNvPr id="410" name="Google Shape;410;p65"/>
          <p:cNvPicPr preferRelativeResize="0"/>
          <p:nvPr/>
        </p:nvPicPr>
        <p:blipFill>
          <a:blip r:embed="rId5">
            <a:alphaModFix/>
          </a:blip>
          <a:stretch>
            <a:fillRect/>
          </a:stretch>
        </p:blipFill>
        <p:spPr>
          <a:xfrm>
            <a:off x="893500" y="2189688"/>
            <a:ext cx="1530375" cy="553850"/>
          </a:xfrm>
          <a:prstGeom prst="rect">
            <a:avLst/>
          </a:prstGeom>
          <a:noFill/>
          <a:ln>
            <a:noFill/>
          </a:ln>
        </p:spPr>
      </p:pic>
      <p:cxnSp>
        <p:nvCxnSpPr>
          <p:cNvPr id="411" name="Google Shape;411;p65"/>
          <p:cNvCxnSpPr>
            <a:stCxn id="412" idx="3"/>
            <a:endCxn id="413" idx="1"/>
          </p:cNvCxnSpPr>
          <p:nvPr/>
        </p:nvCxnSpPr>
        <p:spPr>
          <a:xfrm>
            <a:off x="2423875" y="1381688"/>
            <a:ext cx="1337100" cy="361500"/>
          </a:xfrm>
          <a:prstGeom prst="bentConnector3">
            <a:avLst>
              <a:gd fmla="val 49996" name="adj1"/>
            </a:avLst>
          </a:prstGeom>
          <a:noFill/>
          <a:ln cap="flat" cmpd="sng" w="9525">
            <a:solidFill>
              <a:schemeClr val="dk2"/>
            </a:solidFill>
            <a:prstDash val="solid"/>
            <a:round/>
            <a:headEnd len="med" w="med" type="none"/>
            <a:tailEnd len="med" w="med" type="none"/>
          </a:ln>
        </p:spPr>
      </p:cxnSp>
      <p:cxnSp>
        <p:nvCxnSpPr>
          <p:cNvPr id="414" name="Google Shape;414;p65"/>
          <p:cNvCxnSpPr>
            <a:stCxn id="410" idx="3"/>
            <a:endCxn id="413" idx="1"/>
          </p:cNvCxnSpPr>
          <p:nvPr/>
        </p:nvCxnSpPr>
        <p:spPr>
          <a:xfrm flipH="1" rot="10800000">
            <a:off x="2423875" y="1743013"/>
            <a:ext cx="1337100" cy="723600"/>
          </a:xfrm>
          <a:prstGeom prst="bentConnector3">
            <a:avLst>
              <a:gd fmla="val 49996" name="adj1"/>
            </a:avLst>
          </a:prstGeom>
          <a:noFill/>
          <a:ln cap="flat" cmpd="sng" w="9525">
            <a:solidFill>
              <a:schemeClr val="dk2"/>
            </a:solidFill>
            <a:prstDash val="solid"/>
            <a:round/>
            <a:headEnd len="med" w="med" type="none"/>
            <a:tailEnd len="med" w="med" type="stealth"/>
          </a:ln>
        </p:spPr>
      </p:cxnSp>
      <p:cxnSp>
        <p:nvCxnSpPr>
          <p:cNvPr id="415" name="Google Shape;415;p65"/>
          <p:cNvCxnSpPr>
            <a:stCxn id="416" idx="3"/>
            <a:endCxn id="417" idx="1"/>
          </p:cNvCxnSpPr>
          <p:nvPr/>
        </p:nvCxnSpPr>
        <p:spPr>
          <a:xfrm flipH="1" rot="10800000">
            <a:off x="6314025" y="1478323"/>
            <a:ext cx="1086600" cy="459900"/>
          </a:xfrm>
          <a:prstGeom prst="bentConnector3">
            <a:avLst>
              <a:gd fmla="val 49998" name="adj1"/>
            </a:avLst>
          </a:prstGeom>
          <a:noFill/>
          <a:ln cap="flat" cmpd="sng" w="9525">
            <a:solidFill>
              <a:schemeClr val="dk2"/>
            </a:solidFill>
            <a:prstDash val="solid"/>
            <a:round/>
            <a:headEnd len="med" w="med" type="none"/>
            <a:tailEnd len="med" w="med" type="stealth"/>
          </a:ln>
        </p:spPr>
      </p:cxnSp>
      <p:grpSp>
        <p:nvGrpSpPr>
          <p:cNvPr id="418" name="Google Shape;418;p65"/>
          <p:cNvGrpSpPr/>
          <p:nvPr/>
        </p:nvGrpSpPr>
        <p:grpSpPr>
          <a:xfrm>
            <a:off x="5395750" y="1479111"/>
            <a:ext cx="918300" cy="1198727"/>
            <a:chOff x="3070300" y="1590773"/>
            <a:chExt cx="918300" cy="1198727"/>
          </a:xfrm>
        </p:grpSpPr>
        <p:pic>
          <p:nvPicPr>
            <p:cNvPr id="416" name="Google Shape;416;p65"/>
            <p:cNvPicPr preferRelativeResize="0"/>
            <p:nvPr/>
          </p:nvPicPr>
          <p:blipFill>
            <a:blip r:embed="rId6">
              <a:alphaModFix/>
            </a:blip>
            <a:stretch>
              <a:fillRect/>
            </a:stretch>
          </p:blipFill>
          <p:spPr>
            <a:xfrm>
              <a:off x="3070350" y="1590773"/>
              <a:ext cx="918225" cy="918225"/>
            </a:xfrm>
            <a:prstGeom prst="rect">
              <a:avLst/>
            </a:prstGeom>
            <a:noFill/>
            <a:ln>
              <a:noFill/>
            </a:ln>
          </p:spPr>
        </p:pic>
        <p:sp>
          <p:nvSpPr>
            <p:cNvPr id="419" name="Google Shape;419;p65"/>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Config </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Artifact</a:t>
              </a:r>
              <a:endParaRPr>
                <a:solidFill>
                  <a:schemeClr val="accent6"/>
                </a:solidFill>
                <a:latin typeface="Roboto"/>
                <a:ea typeface="Roboto"/>
                <a:cs typeface="Roboto"/>
                <a:sym typeface="Roboto"/>
              </a:endParaRPr>
            </a:p>
          </p:txBody>
        </p:sp>
      </p:grpSp>
      <p:grpSp>
        <p:nvGrpSpPr>
          <p:cNvPr id="420" name="Google Shape;420;p65"/>
          <p:cNvGrpSpPr/>
          <p:nvPr/>
        </p:nvGrpSpPr>
        <p:grpSpPr>
          <a:xfrm>
            <a:off x="3683025" y="1361793"/>
            <a:ext cx="918300" cy="1043432"/>
            <a:chOff x="1972275" y="1668568"/>
            <a:chExt cx="918300" cy="1043432"/>
          </a:xfrm>
        </p:grpSpPr>
        <p:sp>
          <p:nvSpPr>
            <p:cNvPr id="421" name="Google Shape;421;p65"/>
            <p:cNvSpPr txBox="1"/>
            <p:nvPr/>
          </p:nvSpPr>
          <p:spPr>
            <a:xfrm>
              <a:off x="1972275"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Generate Config </a:t>
              </a:r>
              <a:endParaRPr>
                <a:solidFill>
                  <a:schemeClr val="accent6"/>
                </a:solidFill>
                <a:latin typeface="Roboto"/>
                <a:ea typeface="Roboto"/>
                <a:cs typeface="Roboto"/>
                <a:sym typeface="Roboto"/>
              </a:endParaRPr>
            </a:p>
          </p:txBody>
        </p:sp>
        <p:pic>
          <p:nvPicPr>
            <p:cNvPr id="413" name="Google Shape;413;p65"/>
            <p:cNvPicPr preferRelativeResize="0"/>
            <p:nvPr/>
          </p:nvPicPr>
          <p:blipFill>
            <a:blip r:embed="rId7">
              <a:alphaModFix/>
            </a:blip>
            <a:stretch>
              <a:fillRect/>
            </a:stretch>
          </p:blipFill>
          <p:spPr>
            <a:xfrm>
              <a:off x="2050125" y="1668568"/>
              <a:ext cx="762637" cy="762602"/>
            </a:xfrm>
            <a:prstGeom prst="rect">
              <a:avLst/>
            </a:prstGeom>
            <a:noFill/>
            <a:ln>
              <a:noFill/>
            </a:ln>
          </p:spPr>
        </p:pic>
      </p:grpSp>
      <p:cxnSp>
        <p:nvCxnSpPr>
          <p:cNvPr id="422" name="Google Shape;422;p65"/>
          <p:cNvCxnSpPr>
            <a:stCxn id="413" idx="3"/>
            <a:endCxn id="416" idx="1"/>
          </p:cNvCxnSpPr>
          <p:nvPr/>
        </p:nvCxnSpPr>
        <p:spPr>
          <a:xfrm>
            <a:off x="4523512" y="1743094"/>
            <a:ext cx="872400" cy="195000"/>
          </a:xfrm>
          <a:prstGeom prst="bentConnector3">
            <a:avLst>
              <a:gd fmla="val 49994" name="adj1"/>
            </a:avLst>
          </a:prstGeom>
          <a:noFill/>
          <a:ln cap="flat" cmpd="sng" w="9525">
            <a:solidFill>
              <a:schemeClr val="dk2"/>
            </a:solidFill>
            <a:prstDash val="solid"/>
            <a:round/>
            <a:headEnd len="med" w="med" type="none"/>
            <a:tailEnd len="med" w="med" type="stealth"/>
          </a:ln>
        </p:spPr>
      </p:cxnSp>
      <p:grpSp>
        <p:nvGrpSpPr>
          <p:cNvPr id="423" name="Google Shape;423;p65"/>
          <p:cNvGrpSpPr/>
          <p:nvPr/>
        </p:nvGrpSpPr>
        <p:grpSpPr>
          <a:xfrm>
            <a:off x="7322738" y="1097006"/>
            <a:ext cx="918300" cy="1043432"/>
            <a:chOff x="4198938" y="1668568"/>
            <a:chExt cx="918300" cy="1043432"/>
          </a:xfrm>
        </p:grpSpPr>
        <p:pic>
          <p:nvPicPr>
            <p:cNvPr id="417" name="Google Shape;417;p65"/>
            <p:cNvPicPr preferRelativeResize="0"/>
            <p:nvPr/>
          </p:nvPicPr>
          <p:blipFill>
            <a:blip r:embed="rId7">
              <a:alphaModFix/>
            </a:blip>
            <a:stretch>
              <a:fillRect/>
            </a:stretch>
          </p:blipFill>
          <p:spPr>
            <a:xfrm>
              <a:off x="4276775" y="1668568"/>
              <a:ext cx="762637" cy="762602"/>
            </a:xfrm>
            <a:prstGeom prst="rect">
              <a:avLst/>
            </a:prstGeom>
            <a:noFill/>
            <a:ln>
              <a:noFill/>
            </a:ln>
          </p:spPr>
        </p:pic>
        <p:sp>
          <p:nvSpPr>
            <p:cNvPr id="424" name="Google Shape;424;p65"/>
            <p:cNvSpPr txBox="1"/>
            <p:nvPr/>
          </p:nvSpPr>
          <p:spPr>
            <a:xfrm>
              <a:off x="4198938"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Diff Config </a:t>
              </a:r>
              <a:endParaRPr>
                <a:solidFill>
                  <a:schemeClr val="accent6"/>
                </a:solidFill>
                <a:latin typeface="Roboto"/>
                <a:ea typeface="Roboto"/>
                <a:cs typeface="Roboto"/>
                <a:sym typeface="Roboto"/>
              </a:endParaRPr>
            </a:p>
          </p:txBody>
        </p:sp>
      </p:grpSp>
      <p:grpSp>
        <p:nvGrpSpPr>
          <p:cNvPr id="425" name="Google Shape;425;p65"/>
          <p:cNvGrpSpPr/>
          <p:nvPr/>
        </p:nvGrpSpPr>
        <p:grpSpPr>
          <a:xfrm>
            <a:off x="1105338" y="449025"/>
            <a:ext cx="1530300" cy="1484688"/>
            <a:chOff x="1085763" y="798950"/>
            <a:chExt cx="1530300" cy="1484688"/>
          </a:xfrm>
        </p:grpSpPr>
        <p:pic>
          <p:nvPicPr>
            <p:cNvPr id="412" name="Google Shape;412;p65"/>
            <p:cNvPicPr preferRelativeResize="0"/>
            <p:nvPr/>
          </p:nvPicPr>
          <p:blipFill rotWithShape="1">
            <a:blip r:embed="rId8">
              <a:alphaModFix/>
            </a:blip>
            <a:srcRect b="12279" l="12227" r="12528" t="12662"/>
            <a:stretch/>
          </p:blipFill>
          <p:spPr>
            <a:xfrm>
              <a:off x="1297525" y="1179588"/>
              <a:ext cx="1106775" cy="1104050"/>
            </a:xfrm>
            <a:prstGeom prst="rect">
              <a:avLst/>
            </a:prstGeom>
            <a:noFill/>
            <a:ln cap="flat" cmpd="sng" w="38100">
              <a:solidFill>
                <a:srgbClr val="F3831E"/>
              </a:solidFill>
              <a:prstDash val="solid"/>
              <a:round/>
              <a:headEnd len="sm" w="sm" type="none"/>
              <a:tailEnd len="sm" w="sm" type="none"/>
            </a:ln>
          </p:spPr>
        </p:pic>
        <p:sp>
          <p:nvSpPr>
            <p:cNvPr id="426" name="Google Shape;426;p65"/>
            <p:cNvSpPr txBox="1"/>
            <p:nvPr/>
          </p:nvSpPr>
          <p:spPr>
            <a:xfrm>
              <a:off x="1085763" y="798950"/>
              <a:ext cx="15303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latin typeface="Roboto"/>
                  <a:ea typeface="Roboto"/>
                  <a:cs typeface="Roboto"/>
                  <a:sym typeface="Roboto"/>
                </a:rPr>
                <a:t>Changes in data</a:t>
              </a:r>
              <a:endParaRPr>
                <a:solidFill>
                  <a:schemeClr val="accent4"/>
                </a:solidFill>
                <a:latin typeface="Roboto"/>
                <a:ea typeface="Roboto"/>
                <a:cs typeface="Roboto"/>
                <a:sym typeface="Roboto"/>
              </a:endParaRPr>
            </a:p>
          </p:txBody>
        </p:sp>
      </p:grpSp>
      <p:grpSp>
        <p:nvGrpSpPr>
          <p:cNvPr id="427" name="Google Shape;427;p65"/>
          <p:cNvGrpSpPr/>
          <p:nvPr/>
        </p:nvGrpSpPr>
        <p:grpSpPr>
          <a:xfrm>
            <a:off x="5395750" y="-10089"/>
            <a:ext cx="918300" cy="1198727"/>
            <a:chOff x="3070300" y="1590773"/>
            <a:chExt cx="918300" cy="1198727"/>
          </a:xfrm>
        </p:grpSpPr>
        <p:pic>
          <p:nvPicPr>
            <p:cNvPr id="428" name="Google Shape;428;p65"/>
            <p:cNvPicPr preferRelativeResize="0"/>
            <p:nvPr/>
          </p:nvPicPr>
          <p:blipFill>
            <a:blip r:embed="rId6">
              <a:alphaModFix/>
            </a:blip>
            <a:stretch>
              <a:fillRect/>
            </a:stretch>
          </p:blipFill>
          <p:spPr>
            <a:xfrm>
              <a:off x="3070350" y="1590773"/>
              <a:ext cx="918225" cy="918225"/>
            </a:xfrm>
            <a:prstGeom prst="rect">
              <a:avLst/>
            </a:prstGeom>
            <a:noFill/>
            <a:ln>
              <a:noFill/>
            </a:ln>
          </p:spPr>
        </p:pic>
        <p:sp>
          <p:nvSpPr>
            <p:cNvPr id="429" name="Google Shape;429;p65"/>
            <p:cNvSpPr txBox="1"/>
            <p:nvPr/>
          </p:nvSpPr>
          <p:spPr>
            <a:xfrm>
              <a:off x="3070300" y="25090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6"/>
                  </a:solidFill>
                  <a:latin typeface="Roboto"/>
                  <a:ea typeface="Roboto"/>
                  <a:cs typeface="Roboto"/>
                  <a:sym typeface="Roboto"/>
                </a:rPr>
                <a:t>Config </a:t>
              </a:r>
              <a:endParaRPr sz="1200">
                <a:solidFill>
                  <a:schemeClr val="accent6"/>
                </a:solidFill>
                <a:latin typeface="Roboto"/>
                <a:ea typeface="Roboto"/>
                <a:cs typeface="Roboto"/>
                <a:sym typeface="Roboto"/>
              </a:endParaRPr>
            </a:p>
            <a:p>
              <a:pPr indent="0" lvl="0" marL="0" rtl="0" algn="ctr">
                <a:spcBef>
                  <a:spcPts val="0"/>
                </a:spcBef>
                <a:spcAft>
                  <a:spcPts val="0"/>
                </a:spcAft>
                <a:buNone/>
              </a:pPr>
              <a:r>
                <a:rPr lang="en" sz="1200">
                  <a:solidFill>
                    <a:schemeClr val="accent6"/>
                  </a:solidFill>
                  <a:latin typeface="Roboto"/>
                  <a:ea typeface="Roboto"/>
                  <a:cs typeface="Roboto"/>
                  <a:sym typeface="Roboto"/>
                </a:rPr>
                <a:t>Reference</a:t>
              </a:r>
              <a:endParaRPr sz="1200">
                <a:solidFill>
                  <a:schemeClr val="accent6"/>
                </a:solidFill>
                <a:latin typeface="Roboto"/>
                <a:ea typeface="Roboto"/>
                <a:cs typeface="Roboto"/>
                <a:sym typeface="Roboto"/>
              </a:endParaRPr>
            </a:p>
          </p:txBody>
        </p:sp>
      </p:grpSp>
      <p:cxnSp>
        <p:nvCxnSpPr>
          <p:cNvPr id="430" name="Google Shape;430;p65"/>
          <p:cNvCxnSpPr>
            <a:stCxn id="428" idx="3"/>
            <a:endCxn id="417" idx="0"/>
          </p:cNvCxnSpPr>
          <p:nvPr/>
        </p:nvCxnSpPr>
        <p:spPr>
          <a:xfrm>
            <a:off x="6314025" y="449023"/>
            <a:ext cx="1467900" cy="648000"/>
          </a:xfrm>
          <a:prstGeom prst="bentConnector2">
            <a:avLst/>
          </a:prstGeom>
          <a:noFill/>
          <a:ln cap="flat" cmpd="sng" w="9525">
            <a:solidFill>
              <a:schemeClr val="dk2"/>
            </a:solidFill>
            <a:prstDash val="solid"/>
            <a:round/>
            <a:headEnd len="med" w="med" type="none"/>
            <a:tailEnd len="med" w="med" type="stealth"/>
          </a:ln>
        </p:spPr>
      </p:cxnSp>
      <p:pic>
        <p:nvPicPr>
          <p:cNvPr id="431" name="Google Shape;431;p65"/>
          <p:cNvPicPr preferRelativeResize="0"/>
          <p:nvPr/>
        </p:nvPicPr>
        <p:blipFill rotWithShape="1">
          <a:blip r:embed="rId9">
            <a:alphaModFix/>
          </a:blip>
          <a:srcRect b="47981" l="0" r="0" t="0"/>
          <a:stretch/>
        </p:blipFill>
        <p:spPr>
          <a:xfrm>
            <a:off x="2904212" y="3510174"/>
            <a:ext cx="2017015" cy="1104049"/>
          </a:xfrm>
          <a:prstGeom prst="rect">
            <a:avLst/>
          </a:prstGeom>
          <a:noFill/>
          <a:ln cap="flat" cmpd="sng" w="9525">
            <a:solidFill>
              <a:schemeClr val="dk2"/>
            </a:solidFill>
            <a:prstDash val="solid"/>
            <a:round/>
            <a:headEnd len="sm" w="sm" type="none"/>
            <a:tailEnd len="sm" w="sm" type="none"/>
          </a:ln>
        </p:spPr>
      </p:pic>
      <p:cxnSp>
        <p:nvCxnSpPr>
          <p:cNvPr id="432" name="Google Shape;432;p65"/>
          <p:cNvCxnSpPr>
            <a:stCxn id="424" idx="2"/>
            <a:endCxn id="408" idx="0"/>
          </p:cNvCxnSpPr>
          <p:nvPr/>
        </p:nvCxnSpPr>
        <p:spPr>
          <a:xfrm flipH="1" rot="-5400000">
            <a:off x="7256738" y="2665588"/>
            <a:ext cx="1050900" cy="600"/>
          </a:xfrm>
          <a:prstGeom prst="bentConnector3">
            <a:avLst>
              <a:gd fmla="val 49998" name="adj1"/>
            </a:avLst>
          </a:prstGeom>
          <a:noFill/>
          <a:ln cap="flat" cmpd="sng" w="9525">
            <a:solidFill>
              <a:schemeClr val="dk2"/>
            </a:solidFill>
            <a:prstDash val="solid"/>
            <a:round/>
            <a:headEnd len="med" w="med" type="none"/>
            <a:tailEnd len="med" w="med" type="stealth"/>
          </a:ln>
        </p:spPr>
      </p:cxnSp>
      <p:grpSp>
        <p:nvGrpSpPr>
          <p:cNvPr id="433" name="Google Shape;433;p65"/>
          <p:cNvGrpSpPr/>
          <p:nvPr/>
        </p:nvGrpSpPr>
        <p:grpSpPr>
          <a:xfrm>
            <a:off x="5539075" y="3239018"/>
            <a:ext cx="918300" cy="1043432"/>
            <a:chOff x="1972275" y="1668568"/>
            <a:chExt cx="918300" cy="1043432"/>
          </a:xfrm>
        </p:grpSpPr>
        <p:sp>
          <p:nvSpPr>
            <p:cNvPr id="434" name="Google Shape;434;p65"/>
            <p:cNvSpPr txBox="1"/>
            <p:nvPr/>
          </p:nvSpPr>
          <p:spPr>
            <a:xfrm>
              <a:off x="1972275" y="2431500"/>
              <a:ext cx="918300" cy="2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Nornir</a:t>
              </a:r>
              <a:endParaRPr>
                <a:solidFill>
                  <a:schemeClr val="accent6"/>
                </a:solidFill>
                <a:latin typeface="Roboto"/>
                <a:ea typeface="Roboto"/>
                <a:cs typeface="Roboto"/>
                <a:sym typeface="Roboto"/>
              </a:endParaRPr>
            </a:p>
            <a:p>
              <a:pPr indent="0" lvl="0" marL="0" rtl="0" algn="ctr">
                <a:spcBef>
                  <a:spcPts val="0"/>
                </a:spcBef>
                <a:spcAft>
                  <a:spcPts val="0"/>
                </a:spcAft>
                <a:buNone/>
              </a:pPr>
              <a:r>
                <a:rPr lang="en">
                  <a:solidFill>
                    <a:schemeClr val="accent6"/>
                  </a:solidFill>
                  <a:latin typeface="Roboto"/>
                  <a:ea typeface="Roboto"/>
                  <a:cs typeface="Roboto"/>
                  <a:sym typeface="Roboto"/>
                </a:rPr>
                <a:t>Push Config </a:t>
              </a:r>
              <a:endParaRPr>
                <a:solidFill>
                  <a:schemeClr val="accent6"/>
                </a:solidFill>
                <a:latin typeface="Roboto"/>
                <a:ea typeface="Roboto"/>
                <a:cs typeface="Roboto"/>
                <a:sym typeface="Roboto"/>
              </a:endParaRPr>
            </a:p>
          </p:txBody>
        </p:sp>
        <p:pic>
          <p:nvPicPr>
            <p:cNvPr id="435" name="Google Shape;435;p65"/>
            <p:cNvPicPr preferRelativeResize="0"/>
            <p:nvPr/>
          </p:nvPicPr>
          <p:blipFill>
            <a:blip r:embed="rId7">
              <a:alphaModFix/>
            </a:blip>
            <a:stretch>
              <a:fillRect/>
            </a:stretch>
          </p:blipFill>
          <p:spPr>
            <a:xfrm>
              <a:off x="2050125" y="1668568"/>
              <a:ext cx="762637" cy="762602"/>
            </a:xfrm>
            <a:prstGeom prst="rect">
              <a:avLst/>
            </a:prstGeom>
            <a:noFill/>
            <a:ln>
              <a:noFill/>
            </a:ln>
          </p:spPr>
        </p:pic>
      </p:grpSp>
      <p:cxnSp>
        <p:nvCxnSpPr>
          <p:cNvPr id="436" name="Google Shape;436;p65"/>
          <p:cNvCxnSpPr>
            <a:stCxn id="408" idx="1"/>
            <a:endCxn id="435" idx="3"/>
          </p:cNvCxnSpPr>
          <p:nvPr/>
        </p:nvCxnSpPr>
        <p:spPr>
          <a:xfrm rot="10800000">
            <a:off x="6379550" y="3620453"/>
            <a:ext cx="966900" cy="6300"/>
          </a:xfrm>
          <a:prstGeom prst="bentConnector3">
            <a:avLst>
              <a:gd fmla="val 49999" name="adj1"/>
            </a:avLst>
          </a:prstGeom>
          <a:noFill/>
          <a:ln cap="flat" cmpd="sng" w="9525">
            <a:solidFill>
              <a:schemeClr val="dk2"/>
            </a:solidFill>
            <a:prstDash val="solid"/>
            <a:round/>
            <a:headEnd len="med" w="med" type="none"/>
            <a:tailEnd len="med" w="med" type="stealth"/>
          </a:ln>
        </p:spPr>
      </p:cxnSp>
      <p:cxnSp>
        <p:nvCxnSpPr>
          <p:cNvPr id="437" name="Google Shape;437;p65"/>
          <p:cNvCxnSpPr>
            <a:stCxn id="435" idx="1"/>
            <a:endCxn id="431" idx="3"/>
          </p:cNvCxnSpPr>
          <p:nvPr/>
        </p:nvCxnSpPr>
        <p:spPr>
          <a:xfrm flipH="1">
            <a:off x="4921225" y="3620319"/>
            <a:ext cx="695700" cy="441900"/>
          </a:xfrm>
          <a:prstGeom prst="bentConnector3">
            <a:avLst>
              <a:gd fmla="val 50000" name="adj1"/>
            </a:avLst>
          </a:prstGeom>
          <a:noFill/>
          <a:ln cap="flat" cmpd="sng" w="9525">
            <a:solidFill>
              <a:schemeClr val="dk2"/>
            </a:solidFill>
            <a:prstDash val="solid"/>
            <a:round/>
            <a:headEnd len="med" w="med" type="none"/>
            <a:tailEnd len="med" w="med" type="stealth"/>
          </a:ln>
        </p:spPr>
      </p:cxnSp>
      <p:cxnSp>
        <p:nvCxnSpPr>
          <p:cNvPr id="438" name="Google Shape;438;p65"/>
          <p:cNvCxnSpPr>
            <a:stCxn id="431" idx="1"/>
            <a:endCxn id="409" idx="3"/>
          </p:cNvCxnSpPr>
          <p:nvPr/>
        </p:nvCxnSpPr>
        <p:spPr>
          <a:xfrm rot="10800000">
            <a:off x="1875212" y="3716298"/>
            <a:ext cx="1029000" cy="345900"/>
          </a:xfrm>
          <a:prstGeom prst="bentConnector3">
            <a:avLst>
              <a:gd fmla="val 50003" name="adj1"/>
            </a:avLst>
          </a:prstGeom>
          <a:noFill/>
          <a:ln cap="flat" cmpd="sng" w="9525">
            <a:solidFill>
              <a:schemeClr val="dk2"/>
            </a:solidFill>
            <a:prstDash val="solid"/>
            <a:round/>
            <a:headEnd len="med" w="med" type="none"/>
            <a:tailEnd len="med" w="med" type="stealth"/>
          </a:ln>
        </p:spPr>
      </p:cxnSp>
      <p:pic>
        <p:nvPicPr>
          <p:cNvPr id="439" name="Google Shape;439;p65"/>
          <p:cNvPicPr preferRelativeResize="0"/>
          <p:nvPr/>
        </p:nvPicPr>
        <p:blipFill>
          <a:blip r:embed="rId10">
            <a:alphaModFix/>
          </a:blip>
          <a:stretch>
            <a:fillRect/>
          </a:stretch>
        </p:blipFill>
        <p:spPr>
          <a:xfrm>
            <a:off x="2423887" y="2743549"/>
            <a:ext cx="870900" cy="787387"/>
          </a:xfrm>
          <a:prstGeom prst="rect">
            <a:avLst/>
          </a:prstGeom>
          <a:noFill/>
          <a:ln>
            <a:noFill/>
          </a:ln>
        </p:spPr>
      </p:pic>
      <p:sp>
        <p:nvSpPr>
          <p:cNvPr id="440" name="Google Shape;440;p65"/>
          <p:cNvSpPr txBox="1"/>
          <p:nvPr/>
        </p:nvSpPr>
        <p:spPr>
          <a:xfrm>
            <a:off x="7035325" y="4116125"/>
            <a:ext cx="1649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Pre-validation</a:t>
            </a:r>
            <a:endParaRPr>
              <a:solidFill>
                <a:schemeClr val="accent6"/>
              </a:solidFill>
              <a:latin typeface="Roboto"/>
              <a:ea typeface="Roboto"/>
              <a:cs typeface="Roboto"/>
              <a:sym typeface="Roboto"/>
            </a:endParaRPr>
          </a:p>
        </p:txBody>
      </p:sp>
      <p:sp>
        <p:nvSpPr>
          <p:cNvPr id="441" name="Google Shape;441;p65"/>
          <p:cNvSpPr txBox="1"/>
          <p:nvPr/>
        </p:nvSpPr>
        <p:spPr>
          <a:xfrm>
            <a:off x="614850" y="4282450"/>
            <a:ext cx="16497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6"/>
                </a:solidFill>
                <a:latin typeface="Roboto"/>
                <a:ea typeface="Roboto"/>
                <a:cs typeface="Roboto"/>
                <a:sym typeface="Roboto"/>
              </a:rPr>
              <a:t>Post-validation</a:t>
            </a:r>
            <a:endParaRPr>
              <a:solidFill>
                <a:schemeClr val="accent6"/>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6"/>
          <p:cNvSpPr txBox="1"/>
          <p:nvPr>
            <p:ph type="ctrTitle"/>
          </p:nvPr>
        </p:nvSpPr>
        <p:spPr>
          <a:xfrm>
            <a:off x="433508" y="841775"/>
            <a:ext cx="7467600" cy="1790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
              <a:t>Thank You</a:t>
            </a:r>
            <a:endParaRPr/>
          </a:p>
        </p:txBody>
      </p:sp>
      <p:sp>
        <p:nvSpPr>
          <p:cNvPr id="447" name="Google Shape;447;p66"/>
          <p:cNvSpPr txBox="1"/>
          <p:nvPr>
            <p:ph idx="1" type="subTitle"/>
          </p:nvPr>
        </p:nvSpPr>
        <p:spPr>
          <a:xfrm>
            <a:off x="433508" y="2701536"/>
            <a:ext cx="7467600" cy="5997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9"/>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0"/>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Who is standing in front of </a:t>
            </a:r>
            <a:r>
              <a:rPr lang="en"/>
              <a:t>you</a:t>
            </a:r>
            <a:endParaRPr/>
          </a:p>
        </p:txBody>
      </p:sp>
      <p:sp>
        <p:nvSpPr>
          <p:cNvPr id="223" name="Google Shape;223;p50"/>
          <p:cNvSpPr/>
          <p:nvPr/>
        </p:nvSpPr>
        <p:spPr>
          <a:xfrm>
            <a:off x="557600" y="1014350"/>
            <a:ext cx="37875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4" name="Google Shape;224;p50"/>
          <p:cNvSpPr txBox="1"/>
          <p:nvPr/>
        </p:nvSpPr>
        <p:spPr>
          <a:xfrm>
            <a:off x="1382000" y="1140725"/>
            <a:ext cx="30294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Przemek Rogala</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Automation Architect</a:t>
            </a:r>
            <a:endParaRPr sz="2200">
              <a:solidFill>
                <a:srgbClr val="FFFFFF"/>
              </a:solidFill>
              <a:latin typeface="Zilla Slab"/>
              <a:ea typeface="Zilla Slab"/>
              <a:cs typeface="Zilla Slab"/>
              <a:sym typeface="Zilla Slab"/>
            </a:endParaRPr>
          </a:p>
        </p:txBody>
      </p:sp>
      <p:sp>
        <p:nvSpPr>
          <p:cNvPr id="225" name="Google Shape;225;p50"/>
          <p:cNvSpPr/>
          <p:nvPr/>
        </p:nvSpPr>
        <p:spPr>
          <a:xfrm>
            <a:off x="5156675" y="995675"/>
            <a:ext cx="37875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6" name="Google Shape;226;p50"/>
          <p:cNvSpPr txBox="1"/>
          <p:nvPr/>
        </p:nvSpPr>
        <p:spPr>
          <a:xfrm>
            <a:off x="5703525" y="1122050"/>
            <a:ext cx="31278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   Christian Adell</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   Automation Architect</a:t>
            </a:r>
            <a:endParaRPr sz="2200">
              <a:solidFill>
                <a:srgbClr val="FFFFFF"/>
              </a:solidFill>
              <a:latin typeface="Zilla Slab"/>
              <a:ea typeface="Zilla Slab"/>
              <a:cs typeface="Zilla Slab"/>
              <a:sym typeface="Zilla Slab"/>
            </a:endParaRPr>
          </a:p>
        </p:txBody>
      </p:sp>
      <p:sp>
        <p:nvSpPr>
          <p:cNvPr id="227" name="Google Shape;227;p50"/>
          <p:cNvSpPr/>
          <p:nvPr/>
        </p:nvSpPr>
        <p:spPr>
          <a:xfrm>
            <a:off x="769479" y="2712750"/>
            <a:ext cx="35757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28" name="Google Shape;228;p50"/>
          <p:cNvSpPr txBox="1"/>
          <p:nvPr/>
        </p:nvSpPr>
        <p:spPr>
          <a:xfrm>
            <a:off x="1485353" y="2839125"/>
            <a:ext cx="26481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Paddy Kelly</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Director Solutions Engineering</a:t>
            </a:r>
            <a:endParaRPr sz="2200">
              <a:solidFill>
                <a:srgbClr val="FFFFFF"/>
              </a:solidFill>
              <a:latin typeface="Zilla Slab"/>
              <a:ea typeface="Zilla Slab"/>
              <a:cs typeface="Zilla Slab"/>
              <a:sym typeface="Zilla Slab"/>
            </a:endParaRPr>
          </a:p>
        </p:txBody>
      </p:sp>
      <p:pic>
        <p:nvPicPr>
          <p:cNvPr id="229" name="Google Shape;229;p50"/>
          <p:cNvPicPr preferRelativeResize="0"/>
          <p:nvPr/>
        </p:nvPicPr>
        <p:blipFill rotWithShape="1">
          <a:blip r:embed="rId3">
            <a:alphaModFix/>
          </a:blip>
          <a:srcRect b="9122" l="0" r="0" t="9131"/>
          <a:stretch/>
        </p:blipFill>
        <p:spPr>
          <a:xfrm>
            <a:off x="345700" y="2712750"/>
            <a:ext cx="924900" cy="1044900"/>
          </a:xfrm>
          <a:prstGeom prst="ellipse">
            <a:avLst/>
          </a:prstGeom>
          <a:noFill/>
          <a:ln cap="flat" cmpd="sng" w="76200">
            <a:solidFill>
              <a:srgbClr val="FFFFFF"/>
            </a:solidFill>
            <a:prstDash val="solid"/>
            <a:round/>
            <a:headEnd len="sm" w="sm" type="none"/>
            <a:tailEnd len="sm" w="sm" type="none"/>
          </a:ln>
        </p:spPr>
      </p:pic>
      <p:sp>
        <p:nvSpPr>
          <p:cNvPr id="230" name="Google Shape;230;p50"/>
          <p:cNvSpPr/>
          <p:nvPr/>
        </p:nvSpPr>
        <p:spPr>
          <a:xfrm>
            <a:off x="5368566" y="2694075"/>
            <a:ext cx="3575700" cy="1044900"/>
          </a:xfrm>
          <a:prstGeom prst="roundRect">
            <a:avLst>
              <a:gd fmla="val 16667" name="adj"/>
            </a:avLst>
          </a:prstGeom>
          <a:solidFill>
            <a:srgbClr val="F3831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231" name="Google Shape;231;p50"/>
          <p:cNvSpPr txBox="1"/>
          <p:nvPr/>
        </p:nvSpPr>
        <p:spPr>
          <a:xfrm>
            <a:off x="6084425" y="2820450"/>
            <a:ext cx="2803200" cy="75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FFFFFF"/>
                </a:solidFill>
                <a:latin typeface="Zilla Slab"/>
                <a:ea typeface="Zilla Slab"/>
                <a:cs typeface="Zilla Slab"/>
                <a:sym typeface="Zilla Slab"/>
              </a:rPr>
              <a:t>Federico Olivieri</a:t>
            </a:r>
            <a:endParaRPr b="1" sz="2200">
              <a:solidFill>
                <a:srgbClr val="FFFFFF"/>
              </a:solidFill>
              <a:latin typeface="Zilla Slab"/>
              <a:ea typeface="Zilla Slab"/>
              <a:cs typeface="Zilla Slab"/>
              <a:sym typeface="Zilla Slab"/>
            </a:endParaRPr>
          </a:p>
          <a:p>
            <a:pPr indent="0" lvl="0" marL="0" rtl="0" algn="l">
              <a:spcBef>
                <a:spcPts val="0"/>
              </a:spcBef>
              <a:spcAft>
                <a:spcPts val="0"/>
              </a:spcAft>
              <a:buNone/>
            </a:pPr>
            <a:r>
              <a:rPr lang="en" sz="2200">
                <a:solidFill>
                  <a:srgbClr val="FFFFFF"/>
                </a:solidFill>
                <a:latin typeface="Zilla Slab"/>
                <a:ea typeface="Zilla Slab"/>
                <a:cs typeface="Zilla Slab"/>
                <a:sym typeface="Zilla Slab"/>
              </a:rPr>
              <a:t>Solutions Engineer</a:t>
            </a:r>
            <a:endParaRPr sz="2200">
              <a:solidFill>
                <a:srgbClr val="FFFFFF"/>
              </a:solidFill>
              <a:latin typeface="Zilla Slab"/>
              <a:ea typeface="Zilla Slab"/>
              <a:cs typeface="Zilla Slab"/>
              <a:sym typeface="Zilla Slab"/>
            </a:endParaRPr>
          </a:p>
        </p:txBody>
      </p:sp>
      <p:pic>
        <p:nvPicPr>
          <p:cNvPr id="232" name="Google Shape;232;p50"/>
          <p:cNvPicPr preferRelativeResize="0"/>
          <p:nvPr/>
        </p:nvPicPr>
        <p:blipFill rotWithShape="1">
          <a:blip r:embed="rId4">
            <a:alphaModFix/>
          </a:blip>
          <a:srcRect b="19604" l="32068" r="32064" t="19604"/>
          <a:stretch/>
        </p:blipFill>
        <p:spPr>
          <a:xfrm>
            <a:off x="4944799" y="2694075"/>
            <a:ext cx="924900" cy="1044900"/>
          </a:xfrm>
          <a:prstGeom prst="ellipse">
            <a:avLst/>
          </a:prstGeom>
          <a:noFill/>
          <a:ln cap="flat" cmpd="sng" w="76200">
            <a:solidFill>
              <a:srgbClr val="FFFFFF"/>
            </a:solidFill>
            <a:prstDash val="solid"/>
            <a:round/>
            <a:headEnd len="sm" w="sm" type="none"/>
            <a:tailEnd len="sm" w="sm" type="none"/>
          </a:ln>
        </p:spPr>
      </p:pic>
      <p:pic>
        <p:nvPicPr>
          <p:cNvPr id="233" name="Google Shape;233;p50"/>
          <p:cNvPicPr preferRelativeResize="0"/>
          <p:nvPr/>
        </p:nvPicPr>
        <p:blipFill rotWithShape="1">
          <a:blip r:embed="rId5">
            <a:alphaModFix/>
          </a:blip>
          <a:srcRect b="0" l="3907" r="8472" t="0"/>
          <a:stretch/>
        </p:blipFill>
        <p:spPr>
          <a:xfrm>
            <a:off x="385127" y="1014369"/>
            <a:ext cx="924900" cy="1044900"/>
          </a:xfrm>
          <a:prstGeom prst="ellipse">
            <a:avLst/>
          </a:prstGeom>
          <a:noFill/>
          <a:ln cap="flat" cmpd="sng" w="76200">
            <a:solidFill>
              <a:srgbClr val="FFFFFF"/>
            </a:solidFill>
            <a:prstDash val="solid"/>
            <a:round/>
            <a:headEnd len="sm" w="sm" type="none"/>
            <a:tailEnd len="sm" w="sm" type="none"/>
          </a:ln>
        </p:spPr>
      </p:pic>
      <p:pic>
        <p:nvPicPr>
          <p:cNvPr id="234" name="Google Shape;234;p50"/>
          <p:cNvPicPr preferRelativeResize="0"/>
          <p:nvPr/>
        </p:nvPicPr>
        <p:blipFill rotWithShape="1">
          <a:blip r:embed="rId6">
            <a:alphaModFix/>
          </a:blip>
          <a:srcRect b="24632" l="12609" r="20746" t="18895"/>
          <a:stretch/>
        </p:blipFill>
        <p:spPr>
          <a:xfrm>
            <a:off x="4903475" y="995675"/>
            <a:ext cx="924900" cy="1044900"/>
          </a:xfrm>
          <a:prstGeom prst="ellipse">
            <a:avLst/>
          </a:prstGeom>
          <a:noFill/>
          <a:ln cap="flat" cmpd="sng" w="76200">
            <a:solidFill>
              <a:srgbClr val="FFFFFF"/>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51"/>
          <p:cNvSpPr txBox="1"/>
          <p:nvPr>
            <p:ph type="title"/>
          </p:nvPr>
        </p:nvSpPr>
        <p:spPr>
          <a:xfrm>
            <a:off x="1257300" y="2140382"/>
            <a:ext cx="7532700" cy="567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DevOps Principles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52"/>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What is DevOps?</a:t>
            </a:r>
            <a:endParaRPr/>
          </a:p>
        </p:txBody>
      </p:sp>
      <p:sp>
        <p:nvSpPr>
          <p:cNvPr id="245" name="Google Shape;245;p52"/>
          <p:cNvSpPr/>
          <p:nvPr/>
        </p:nvSpPr>
        <p:spPr>
          <a:xfrm>
            <a:off x="921175" y="1075475"/>
            <a:ext cx="2923200" cy="2923200"/>
          </a:xfrm>
          <a:prstGeom prst="ellipse">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t>
            </a:r>
            <a:r>
              <a:rPr b="1" lang="en" sz="1900">
                <a:solidFill>
                  <a:schemeClr val="lt1"/>
                </a:solidFill>
                <a:latin typeface="Zilla Slab"/>
                <a:ea typeface="Zilla Slab"/>
                <a:cs typeface="Zilla Slab"/>
                <a:sym typeface="Zilla Slab"/>
              </a:rPr>
              <a:t>Developers</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QA Engineers</a:t>
            </a:r>
            <a:endParaRPr b="1" sz="1900">
              <a:solidFill>
                <a:schemeClr val="lt1"/>
              </a:solidFill>
              <a:latin typeface="Zilla Slab"/>
              <a:ea typeface="Zilla Slab"/>
              <a:cs typeface="Zilla Slab"/>
              <a:sym typeface="Zilla Slab"/>
            </a:endParaRPr>
          </a:p>
        </p:txBody>
      </p:sp>
      <p:sp>
        <p:nvSpPr>
          <p:cNvPr id="246" name="Google Shape;246;p52"/>
          <p:cNvSpPr/>
          <p:nvPr/>
        </p:nvSpPr>
        <p:spPr>
          <a:xfrm>
            <a:off x="5080675" y="1075475"/>
            <a:ext cx="2923200" cy="2923200"/>
          </a:xfrm>
          <a:prstGeom prst="ellipse">
            <a:avLst/>
          </a:prstGeom>
          <a:solidFill>
            <a:srgbClr val="008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t>
            </a:r>
            <a:r>
              <a:rPr b="1" lang="en" sz="1900">
                <a:solidFill>
                  <a:schemeClr val="lt1"/>
                </a:solidFill>
                <a:latin typeface="Zilla Slab"/>
                <a:ea typeface="Zilla Slab"/>
                <a:cs typeface="Zilla Slab"/>
                <a:sym typeface="Zilla Slab"/>
              </a:rPr>
              <a:t>Operators</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System </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Administrators</a:t>
            </a:r>
            <a:endParaRPr b="1" sz="1900">
              <a:solidFill>
                <a:schemeClr val="lt1"/>
              </a:solidFill>
              <a:latin typeface="Zilla Slab"/>
              <a:ea typeface="Zilla Slab"/>
              <a:cs typeface="Zilla Slab"/>
              <a:sym typeface="Zilla Slab"/>
            </a:endParaRPr>
          </a:p>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 </a:t>
            </a:r>
            <a:r>
              <a:rPr b="1" lang="en" sz="1900">
                <a:solidFill>
                  <a:schemeClr val="lt1"/>
                </a:solidFill>
                <a:latin typeface="Zilla Slab"/>
                <a:ea typeface="Zilla Slab"/>
                <a:cs typeface="Zilla Slab"/>
                <a:sym typeface="Zilla Slab"/>
              </a:rPr>
              <a:t>Network Administrators</a:t>
            </a:r>
            <a:endParaRPr b="1" sz="1900">
              <a:solidFill>
                <a:schemeClr val="lt1"/>
              </a:solidFill>
              <a:latin typeface="Zilla Slab"/>
              <a:ea typeface="Zilla Slab"/>
              <a:cs typeface="Zilla Slab"/>
              <a:sym typeface="Zilla Slab"/>
            </a:endParaRPr>
          </a:p>
        </p:txBody>
      </p:sp>
      <p:sp>
        <p:nvSpPr>
          <p:cNvPr id="247" name="Google Shape;247;p52"/>
          <p:cNvSpPr/>
          <p:nvPr/>
        </p:nvSpPr>
        <p:spPr>
          <a:xfrm>
            <a:off x="3978025" y="2087250"/>
            <a:ext cx="969000" cy="969000"/>
          </a:xfrm>
          <a:prstGeom prst="mathPlus">
            <a:avLst>
              <a:gd fmla="val 23520" name="adj1"/>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3"/>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People + Process + Tools</a:t>
            </a:r>
            <a:endParaRPr/>
          </a:p>
        </p:txBody>
      </p:sp>
      <p:sp>
        <p:nvSpPr>
          <p:cNvPr id="253" name="Google Shape;253;p53"/>
          <p:cNvSpPr/>
          <p:nvPr/>
        </p:nvSpPr>
        <p:spPr>
          <a:xfrm>
            <a:off x="1679317" y="2684850"/>
            <a:ext cx="1841700" cy="1841700"/>
          </a:xfrm>
          <a:prstGeom prst="ellipse">
            <a:avLst/>
          </a:prstGeom>
          <a:solidFill>
            <a:srgbClr val="FF8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Zilla Slab"/>
              <a:ea typeface="Zilla Slab"/>
              <a:cs typeface="Zilla Slab"/>
              <a:sym typeface="Zilla Slab"/>
            </a:endParaRPr>
          </a:p>
        </p:txBody>
      </p:sp>
      <p:sp>
        <p:nvSpPr>
          <p:cNvPr id="254" name="Google Shape;254;p53"/>
          <p:cNvSpPr/>
          <p:nvPr/>
        </p:nvSpPr>
        <p:spPr>
          <a:xfrm>
            <a:off x="3644180" y="843150"/>
            <a:ext cx="1841700" cy="1841700"/>
          </a:xfrm>
          <a:prstGeom prst="ellipse">
            <a:avLst/>
          </a:prstGeom>
          <a:solidFill>
            <a:srgbClr val="008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Zilla Slab"/>
              <a:ea typeface="Zilla Slab"/>
              <a:cs typeface="Zilla Slab"/>
              <a:sym typeface="Zilla Slab"/>
            </a:endParaRPr>
          </a:p>
        </p:txBody>
      </p:sp>
      <p:sp>
        <p:nvSpPr>
          <p:cNvPr id="255" name="Google Shape;255;p53"/>
          <p:cNvSpPr/>
          <p:nvPr/>
        </p:nvSpPr>
        <p:spPr>
          <a:xfrm>
            <a:off x="5609043" y="2684850"/>
            <a:ext cx="1841700" cy="1841700"/>
          </a:xfrm>
          <a:prstGeom prst="ellipse">
            <a:avLst/>
          </a:pr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900">
              <a:solidFill>
                <a:schemeClr val="lt1"/>
              </a:solidFill>
              <a:latin typeface="Zilla Slab"/>
              <a:ea typeface="Zilla Slab"/>
              <a:cs typeface="Zilla Slab"/>
              <a:sym typeface="Zilla Slab"/>
            </a:endParaRPr>
          </a:p>
        </p:txBody>
      </p:sp>
      <p:sp>
        <p:nvSpPr>
          <p:cNvPr id="256" name="Google Shape;256;p53"/>
          <p:cNvSpPr txBox="1"/>
          <p:nvPr/>
        </p:nvSpPr>
        <p:spPr>
          <a:xfrm>
            <a:off x="3633517" y="1435500"/>
            <a:ext cx="1921500" cy="6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Zilla Slab"/>
                <a:ea typeface="Zilla Slab"/>
                <a:cs typeface="Zilla Slab"/>
                <a:sym typeface="Zilla Slab"/>
              </a:rPr>
              <a:t>People</a:t>
            </a:r>
            <a:endParaRPr b="1" sz="2200">
              <a:solidFill>
                <a:schemeClr val="lt1"/>
              </a:solidFill>
              <a:latin typeface="Zilla Slab"/>
              <a:ea typeface="Zilla Slab"/>
              <a:cs typeface="Zilla Slab"/>
              <a:sym typeface="Zilla Slab"/>
            </a:endParaRPr>
          </a:p>
        </p:txBody>
      </p:sp>
      <p:sp>
        <p:nvSpPr>
          <p:cNvPr id="257" name="Google Shape;257;p53"/>
          <p:cNvSpPr txBox="1"/>
          <p:nvPr/>
        </p:nvSpPr>
        <p:spPr>
          <a:xfrm>
            <a:off x="1630050" y="3277200"/>
            <a:ext cx="1921500" cy="6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Zilla Slab"/>
                <a:ea typeface="Zilla Slab"/>
                <a:cs typeface="Zilla Slab"/>
                <a:sym typeface="Zilla Slab"/>
              </a:rPr>
              <a:t>Process</a:t>
            </a:r>
            <a:endParaRPr b="1" sz="2200">
              <a:solidFill>
                <a:schemeClr val="lt1"/>
              </a:solidFill>
              <a:latin typeface="Zilla Slab"/>
              <a:ea typeface="Zilla Slab"/>
              <a:cs typeface="Zilla Slab"/>
              <a:sym typeface="Zilla Slab"/>
            </a:endParaRPr>
          </a:p>
        </p:txBody>
      </p:sp>
      <p:sp>
        <p:nvSpPr>
          <p:cNvPr id="258" name="Google Shape;258;p53"/>
          <p:cNvSpPr txBox="1"/>
          <p:nvPr/>
        </p:nvSpPr>
        <p:spPr>
          <a:xfrm>
            <a:off x="5592450" y="3277200"/>
            <a:ext cx="1921500" cy="6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Zilla Slab"/>
                <a:ea typeface="Zilla Slab"/>
                <a:cs typeface="Zilla Slab"/>
                <a:sym typeface="Zilla Slab"/>
              </a:rPr>
              <a:t>Tools</a:t>
            </a:r>
            <a:endParaRPr b="1" sz="2200">
              <a:solidFill>
                <a:schemeClr val="lt1"/>
              </a:solidFill>
              <a:latin typeface="Zilla Slab"/>
              <a:ea typeface="Zilla Slab"/>
              <a:cs typeface="Zilla Slab"/>
              <a:sym typeface="Zilla Slab"/>
            </a:endParaRPr>
          </a:p>
        </p:txBody>
      </p:sp>
      <p:cxnSp>
        <p:nvCxnSpPr>
          <p:cNvPr id="259" name="Google Shape;259;p53"/>
          <p:cNvCxnSpPr>
            <a:stCxn id="253" idx="0"/>
            <a:endCxn id="256" idx="1"/>
          </p:cNvCxnSpPr>
          <p:nvPr/>
        </p:nvCxnSpPr>
        <p:spPr>
          <a:xfrm flipH="1" rot="10800000">
            <a:off x="2600167" y="1764150"/>
            <a:ext cx="1033500" cy="920700"/>
          </a:xfrm>
          <a:prstGeom prst="straightConnector1">
            <a:avLst/>
          </a:prstGeom>
          <a:noFill/>
          <a:ln cap="flat" cmpd="sng" w="38100">
            <a:solidFill>
              <a:srgbClr val="CCCCCC"/>
            </a:solidFill>
            <a:prstDash val="solid"/>
            <a:round/>
            <a:headEnd len="med" w="med" type="triangle"/>
            <a:tailEnd len="med" w="med" type="triangle"/>
          </a:ln>
        </p:spPr>
      </p:cxnSp>
      <p:cxnSp>
        <p:nvCxnSpPr>
          <p:cNvPr id="260" name="Google Shape;260;p53"/>
          <p:cNvCxnSpPr>
            <a:stCxn id="256" idx="3"/>
            <a:endCxn id="255" idx="0"/>
          </p:cNvCxnSpPr>
          <p:nvPr/>
        </p:nvCxnSpPr>
        <p:spPr>
          <a:xfrm>
            <a:off x="5555017" y="1764000"/>
            <a:ext cx="975000" cy="921000"/>
          </a:xfrm>
          <a:prstGeom prst="straightConnector1">
            <a:avLst/>
          </a:prstGeom>
          <a:noFill/>
          <a:ln cap="flat" cmpd="sng" w="38100">
            <a:solidFill>
              <a:srgbClr val="CCCCCC"/>
            </a:solidFill>
            <a:prstDash val="solid"/>
            <a:round/>
            <a:headEnd len="med" w="med" type="triangle"/>
            <a:tailEnd len="med" w="med" type="triangle"/>
          </a:ln>
        </p:spPr>
      </p:cxnSp>
      <p:cxnSp>
        <p:nvCxnSpPr>
          <p:cNvPr id="261" name="Google Shape;261;p53"/>
          <p:cNvCxnSpPr>
            <a:stCxn id="257" idx="3"/>
            <a:endCxn id="258" idx="1"/>
          </p:cNvCxnSpPr>
          <p:nvPr/>
        </p:nvCxnSpPr>
        <p:spPr>
          <a:xfrm>
            <a:off x="3551550" y="3605700"/>
            <a:ext cx="2040900" cy="0"/>
          </a:xfrm>
          <a:prstGeom prst="straightConnector1">
            <a:avLst/>
          </a:prstGeom>
          <a:noFill/>
          <a:ln cap="flat" cmpd="sng" w="38100">
            <a:solidFill>
              <a:srgbClr val="CCCCCC"/>
            </a:solidFill>
            <a:prstDash val="solid"/>
            <a:round/>
            <a:headEnd len="med" w="med" type="triangl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4"/>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DevOps Overview</a:t>
            </a:r>
            <a:endParaRPr/>
          </a:p>
        </p:txBody>
      </p:sp>
      <p:sp>
        <p:nvSpPr>
          <p:cNvPr id="267" name="Google Shape;267;p54"/>
          <p:cNvSpPr txBox="1"/>
          <p:nvPr/>
        </p:nvSpPr>
        <p:spPr>
          <a:xfrm>
            <a:off x="688950" y="629675"/>
            <a:ext cx="7766100" cy="697200"/>
          </a:xfrm>
          <a:prstGeom prst="rect">
            <a:avLst/>
          </a:prstGeom>
          <a:noFill/>
          <a:ln>
            <a:noFill/>
          </a:ln>
        </p:spPr>
        <p:txBody>
          <a:bodyPr anchorCtr="0" anchor="t" bIns="91425" lIns="91425" spcFirstLastPara="1" rIns="91425" wrap="square" tIns="91425">
            <a:spAutoFit/>
          </a:bodyPr>
          <a:lstStyle/>
          <a:p>
            <a:pPr indent="-317500" lvl="0" marL="457200" rtl="0" algn="l">
              <a:lnSpc>
                <a:spcPct val="122000"/>
              </a:lnSpc>
              <a:spcBef>
                <a:spcPts val="0"/>
              </a:spcBef>
              <a:spcAft>
                <a:spcPts val="0"/>
              </a:spcAft>
              <a:buClr>
                <a:schemeClr val="dk1"/>
              </a:buClr>
              <a:buSzPts val="1400"/>
              <a:buFont typeface="Roboto"/>
              <a:buChar char="●"/>
            </a:pPr>
            <a:r>
              <a:rPr lang="en" sz="1500">
                <a:solidFill>
                  <a:schemeClr val="dk1"/>
                </a:solidFill>
                <a:latin typeface="Roboto"/>
                <a:ea typeface="Roboto"/>
                <a:cs typeface="Roboto"/>
                <a:sym typeface="Roboto"/>
              </a:rPr>
              <a:t>Shorten Development to Deployment life cycle</a:t>
            </a:r>
            <a:endParaRPr sz="1500">
              <a:solidFill>
                <a:schemeClr val="dk1"/>
              </a:solidFill>
              <a:latin typeface="Roboto"/>
              <a:ea typeface="Roboto"/>
              <a:cs typeface="Roboto"/>
              <a:sym typeface="Roboto"/>
            </a:endParaRPr>
          </a:p>
          <a:p>
            <a:pPr indent="-317500" lvl="0" marL="457200" rtl="0" algn="l">
              <a:lnSpc>
                <a:spcPct val="122000"/>
              </a:lnSpc>
              <a:spcBef>
                <a:spcPts val="0"/>
              </a:spcBef>
              <a:spcAft>
                <a:spcPts val="0"/>
              </a:spcAft>
              <a:buClr>
                <a:schemeClr val="dk1"/>
              </a:buClr>
              <a:buSzPts val="1400"/>
              <a:buFont typeface="Roboto"/>
              <a:buChar char="●"/>
            </a:pPr>
            <a:r>
              <a:rPr lang="en" sz="1500">
                <a:solidFill>
                  <a:schemeClr val="dk1"/>
                </a:solidFill>
                <a:latin typeface="Roboto"/>
                <a:ea typeface="Roboto"/>
                <a:cs typeface="Roboto"/>
                <a:sym typeface="Roboto"/>
              </a:rPr>
              <a:t>Closely related to Agile and Lean software development</a:t>
            </a:r>
            <a:endParaRPr sz="1500">
              <a:solidFill>
                <a:schemeClr val="dk1"/>
              </a:solidFill>
              <a:latin typeface="Roboto"/>
              <a:ea typeface="Roboto"/>
              <a:cs typeface="Roboto"/>
              <a:sym typeface="Roboto"/>
            </a:endParaRPr>
          </a:p>
        </p:txBody>
      </p:sp>
      <p:sp>
        <p:nvSpPr>
          <p:cNvPr id="268" name="Google Shape;268;p54"/>
          <p:cNvSpPr/>
          <p:nvPr/>
        </p:nvSpPr>
        <p:spPr>
          <a:xfrm>
            <a:off x="2305100" y="18189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Design</a:t>
            </a:r>
            <a:endParaRPr b="1" sz="1900">
              <a:solidFill>
                <a:schemeClr val="lt1"/>
              </a:solidFill>
              <a:latin typeface="Zilla Slab"/>
              <a:ea typeface="Zilla Slab"/>
              <a:cs typeface="Zilla Slab"/>
              <a:sym typeface="Zilla Slab"/>
            </a:endParaRPr>
          </a:p>
        </p:txBody>
      </p:sp>
      <p:sp>
        <p:nvSpPr>
          <p:cNvPr id="269" name="Google Shape;269;p54"/>
          <p:cNvSpPr/>
          <p:nvPr/>
        </p:nvSpPr>
        <p:spPr>
          <a:xfrm>
            <a:off x="2305100" y="3267100"/>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Feedback</a:t>
            </a:r>
            <a:endParaRPr b="1" sz="1900">
              <a:solidFill>
                <a:schemeClr val="lt1"/>
              </a:solidFill>
              <a:latin typeface="Zilla Slab"/>
              <a:ea typeface="Zilla Slab"/>
              <a:cs typeface="Zilla Slab"/>
              <a:sym typeface="Zilla Slab"/>
            </a:endParaRPr>
          </a:p>
        </p:txBody>
      </p:sp>
      <p:sp>
        <p:nvSpPr>
          <p:cNvPr id="270" name="Google Shape;270;p54"/>
          <p:cNvSpPr/>
          <p:nvPr/>
        </p:nvSpPr>
        <p:spPr>
          <a:xfrm>
            <a:off x="4997500" y="3267100"/>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Deployment</a:t>
            </a:r>
            <a:endParaRPr b="1" sz="1900">
              <a:solidFill>
                <a:schemeClr val="lt1"/>
              </a:solidFill>
              <a:latin typeface="Zilla Slab"/>
              <a:ea typeface="Zilla Slab"/>
              <a:cs typeface="Zilla Slab"/>
              <a:sym typeface="Zilla Slab"/>
            </a:endParaRPr>
          </a:p>
        </p:txBody>
      </p:sp>
      <p:sp>
        <p:nvSpPr>
          <p:cNvPr id="271" name="Google Shape;271;p54"/>
          <p:cNvSpPr/>
          <p:nvPr/>
        </p:nvSpPr>
        <p:spPr>
          <a:xfrm>
            <a:off x="4997500" y="1818925"/>
            <a:ext cx="1841400" cy="920700"/>
          </a:xfrm>
          <a:prstGeom prst="roundRect">
            <a:avLst>
              <a:gd fmla="val 16667" name="adj"/>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Zilla Slab"/>
                <a:ea typeface="Zilla Slab"/>
                <a:cs typeface="Zilla Slab"/>
                <a:sym typeface="Zilla Slab"/>
              </a:rPr>
              <a:t>Develop</a:t>
            </a:r>
            <a:endParaRPr b="1" sz="1900">
              <a:solidFill>
                <a:schemeClr val="lt1"/>
              </a:solidFill>
              <a:latin typeface="Zilla Slab"/>
              <a:ea typeface="Zilla Slab"/>
              <a:cs typeface="Zilla Slab"/>
              <a:sym typeface="Zilla Slab"/>
            </a:endParaRPr>
          </a:p>
        </p:txBody>
      </p:sp>
      <p:cxnSp>
        <p:nvCxnSpPr>
          <p:cNvPr id="272" name="Google Shape;272;p54"/>
          <p:cNvCxnSpPr>
            <a:stCxn id="268" idx="3"/>
            <a:endCxn id="271" idx="1"/>
          </p:cNvCxnSpPr>
          <p:nvPr/>
        </p:nvCxnSpPr>
        <p:spPr>
          <a:xfrm>
            <a:off x="4146500" y="2279275"/>
            <a:ext cx="851100" cy="0"/>
          </a:xfrm>
          <a:prstGeom prst="straightConnector1">
            <a:avLst/>
          </a:prstGeom>
          <a:noFill/>
          <a:ln cap="flat" cmpd="sng" w="38100">
            <a:solidFill>
              <a:srgbClr val="D9D9D9"/>
            </a:solidFill>
            <a:prstDash val="solid"/>
            <a:round/>
            <a:headEnd len="med" w="med" type="none"/>
            <a:tailEnd len="med" w="med" type="triangle"/>
          </a:ln>
        </p:spPr>
      </p:cxnSp>
      <p:cxnSp>
        <p:nvCxnSpPr>
          <p:cNvPr id="273" name="Google Shape;273;p54"/>
          <p:cNvCxnSpPr>
            <a:stCxn id="271" idx="2"/>
            <a:endCxn id="270" idx="0"/>
          </p:cNvCxnSpPr>
          <p:nvPr/>
        </p:nvCxnSpPr>
        <p:spPr>
          <a:xfrm>
            <a:off x="5918200" y="2739625"/>
            <a:ext cx="0" cy="527400"/>
          </a:xfrm>
          <a:prstGeom prst="straightConnector1">
            <a:avLst/>
          </a:prstGeom>
          <a:noFill/>
          <a:ln cap="flat" cmpd="sng" w="38100">
            <a:solidFill>
              <a:srgbClr val="D9D9D9"/>
            </a:solidFill>
            <a:prstDash val="solid"/>
            <a:round/>
            <a:headEnd len="med" w="med" type="none"/>
            <a:tailEnd len="med" w="med" type="triangle"/>
          </a:ln>
        </p:spPr>
      </p:cxnSp>
      <p:cxnSp>
        <p:nvCxnSpPr>
          <p:cNvPr id="274" name="Google Shape;274;p54"/>
          <p:cNvCxnSpPr>
            <a:stCxn id="270" idx="1"/>
            <a:endCxn id="269" idx="3"/>
          </p:cNvCxnSpPr>
          <p:nvPr/>
        </p:nvCxnSpPr>
        <p:spPr>
          <a:xfrm rot="10800000">
            <a:off x="4146400" y="3727450"/>
            <a:ext cx="851100" cy="0"/>
          </a:xfrm>
          <a:prstGeom prst="straightConnector1">
            <a:avLst/>
          </a:prstGeom>
          <a:noFill/>
          <a:ln cap="flat" cmpd="sng" w="38100">
            <a:solidFill>
              <a:srgbClr val="D9D9D9"/>
            </a:solidFill>
            <a:prstDash val="solid"/>
            <a:round/>
            <a:headEnd len="med" w="med" type="none"/>
            <a:tailEnd len="med" w="med" type="triangle"/>
          </a:ln>
        </p:spPr>
      </p:cxnSp>
      <p:cxnSp>
        <p:nvCxnSpPr>
          <p:cNvPr id="275" name="Google Shape;275;p54"/>
          <p:cNvCxnSpPr>
            <a:stCxn id="269" idx="0"/>
            <a:endCxn id="268" idx="2"/>
          </p:cNvCxnSpPr>
          <p:nvPr/>
        </p:nvCxnSpPr>
        <p:spPr>
          <a:xfrm rot="10800000">
            <a:off x="3225800" y="2739700"/>
            <a:ext cx="0" cy="527400"/>
          </a:xfrm>
          <a:prstGeom prst="straightConnector1">
            <a:avLst/>
          </a:prstGeom>
          <a:noFill/>
          <a:ln cap="flat" cmpd="sng" w="38100">
            <a:solidFill>
              <a:srgbClr val="D9D9D9"/>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5"/>
          <p:cNvSpPr txBox="1"/>
          <p:nvPr>
            <p:ph type="title"/>
          </p:nvPr>
        </p:nvSpPr>
        <p:spPr>
          <a:xfrm>
            <a:off x="691498" y="12530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Tools: Continuous Integration / Deployment</a:t>
            </a:r>
            <a:endParaRPr/>
          </a:p>
        </p:txBody>
      </p:sp>
      <p:sp>
        <p:nvSpPr>
          <p:cNvPr id="281" name="Google Shape;281;p55"/>
          <p:cNvSpPr/>
          <p:nvPr/>
        </p:nvSpPr>
        <p:spPr>
          <a:xfrm>
            <a:off x="1378475" y="1401857"/>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Development</a:t>
            </a:r>
            <a:endParaRPr b="1">
              <a:solidFill>
                <a:schemeClr val="dk1"/>
              </a:solidFill>
              <a:latin typeface="Zilla Slab"/>
              <a:ea typeface="Zilla Slab"/>
              <a:cs typeface="Zilla Slab"/>
              <a:sym typeface="Zilla Slab"/>
            </a:endParaRPr>
          </a:p>
        </p:txBody>
      </p:sp>
      <p:sp>
        <p:nvSpPr>
          <p:cNvPr id="282" name="Google Shape;282;p55"/>
          <p:cNvSpPr/>
          <p:nvPr/>
        </p:nvSpPr>
        <p:spPr>
          <a:xfrm>
            <a:off x="4445525" y="1401857"/>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Check-In (Version Controlled)</a:t>
            </a:r>
            <a:endParaRPr b="1">
              <a:solidFill>
                <a:schemeClr val="dk1"/>
              </a:solidFill>
              <a:latin typeface="Zilla Slab"/>
              <a:ea typeface="Zilla Slab"/>
              <a:cs typeface="Zilla Slab"/>
              <a:sym typeface="Zilla Slab"/>
            </a:endParaRPr>
          </a:p>
        </p:txBody>
      </p:sp>
      <p:sp>
        <p:nvSpPr>
          <p:cNvPr id="283" name="Google Shape;283;p55"/>
          <p:cNvSpPr/>
          <p:nvPr/>
        </p:nvSpPr>
        <p:spPr>
          <a:xfrm>
            <a:off x="1378475" y="3007532"/>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Deployment</a:t>
            </a:r>
            <a:endParaRPr b="1">
              <a:solidFill>
                <a:schemeClr val="dk1"/>
              </a:solidFill>
              <a:latin typeface="Zilla Slab"/>
              <a:ea typeface="Zilla Slab"/>
              <a:cs typeface="Zilla Slab"/>
              <a:sym typeface="Zilla Slab"/>
            </a:endParaRPr>
          </a:p>
        </p:txBody>
      </p:sp>
      <p:sp>
        <p:nvSpPr>
          <p:cNvPr id="284" name="Google Shape;284;p55"/>
          <p:cNvSpPr/>
          <p:nvPr/>
        </p:nvSpPr>
        <p:spPr>
          <a:xfrm>
            <a:off x="4445525" y="3007532"/>
            <a:ext cx="2082000" cy="870900"/>
          </a:xfrm>
          <a:prstGeom prst="roundRect">
            <a:avLst>
              <a:gd fmla="val 16667" name="adj"/>
            </a:avLst>
          </a:prstGeom>
          <a:solidFill>
            <a:srgbClr val="EBF2F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Zilla Slab"/>
                <a:ea typeface="Zilla Slab"/>
                <a:cs typeface="Zilla Slab"/>
                <a:sym typeface="Zilla Slab"/>
              </a:rPr>
              <a:t>Automated Testing</a:t>
            </a:r>
            <a:endParaRPr b="1">
              <a:solidFill>
                <a:schemeClr val="dk1"/>
              </a:solidFill>
              <a:latin typeface="Zilla Slab"/>
              <a:ea typeface="Zilla Slab"/>
              <a:cs typeface="Zilla Slab"/>
              <a:sym typeface="Zilla Slab"/>
            </a:endParaRPr>
          </a:p>
        </p:txBody>
      </p:sp>
      <p:cxnSp>
        <p:nvCxnSpPr>
          <p:cNvPr id="285" name="Google Shape;285;p55"/>
          <p:cNvCxnSpPr>
            <a:stCxn id="281" idx="3"/>
            <a:endCxn id="282" idx="1"/>
          </p:cNvCxnSpPr>
          <p:nvPr/>
        </p:nvCxnSpPr>
        <p:spPr>
          <a:xfrm>
            <a:off x="3460475" y="1837307"/>
            <a:ext cx="985200" cy="0"/>
          </a:xfrm>
          <a:prstGeom prst="straightConnector1">
            <a:avLst/>
          </a:prstGeom>
          <a:noFill/>
          <a:ln cap="flat" cmpd="sng" w="38100">
            <a:solidFill>
              <a:srgbClr val="FF8000"/>
            </a:solidFill>
            <a:prstDash val="solid"/>
            <a:round/>
            <a:headEnd len="med" w="med" type="none"/>
            <a:tailEnd len="med" w="med" type="triangle"/>
          </a:ln>
        </p:spPr>
      </p:cxnSp>
      <p:cxnSp>
        <p:nvCxnSpPr>
          <p:cNvPr id="286" name="Google Shape;286;p55"/>
          <p:cNvCxnSpPr>
            <a:stCxn id="282" idx="2"/>
            <a:endCxn id="284" idx="0"/>
          </p:cNvCxnSpPr>
          <p:nvPr/>
        </p:nvCxnSpPr>
        <p:spPr>
          <a:xfrm>
            <a:off x="5486525" y="2272757"/>
            <a:ext cx="0" cy="734700"/>
          </a:xfrm>
          <a:prstGeom prst="straightConnector1">
            <a:avLst/>
          </a:prstGeom>
          <a:noFill/>
          <a:ln cap="flat" cmpd="sng" w="38100">
            <a:solidFill>
              <a:srgbClr val="FF8000"/>
            </a:solidFill>
            <a:prstDash val="solid"/>
            <a:round/>
            <a:headEnd len="med" w="med" type="none"/>
            <a:tailEnd len="med" w="med" type="triangle"/>
          </a:ln>
        </p:spPr>
      </p:cxnSp>
      <p:cxnSp>
        <p:nvCxnSpPr>
          <p:cNvPr id="287" name="Google Shape;287;p55"/>
          <p:cNvCxnSpPr>
            <a:stCxn id="284" idx="1"/>
            <a:endCxn id="283" idx="3"/>
          </p:cNvCxnSpPr>
          <p:nvPr/>
        </p:nvCxnSpPr>
        <p:spPr>
          <a:xfrm rot="10800000">
            <a:off x="3460325" y="3442982"/>
            <a:ext cx="985200" cy="0"/>
          </a:xfrm>
          <a:prstGeom prst="straightConnector1">
            <a:avLst/>
          </a:prstGeom>
          <a:noFill/>
          <a:ln cap="flat" cmpd="sng" w="38100">
            <a:solidFill>
              <a:srgbClr val="FF8000"/>
            </a:solidFill>
            <a:prstDash val="solid"/>
            <a:round/>
            <a:headEnd len="med" w="med" type="none"/>
            <a:tailEnd len="med" w="med" type="triangle"/>
          </a:ln>
        </p:spPr>
      </p:cxnSp>
      <p:cxnSp>
        <p:nvCxnSpPr>
          <p:cNvPr id="288" name="Google Shape;288;p55"/>
          <p:cNvCxnSpPr>
            <a:stCxn id="283" idx="0"/>
            <a:endCxn id="281" idx="2"/>
          </p:cNvCxnSpPr>
          <p:nvPr/>
        </p:nvCxnSpPr>
        <p:spPr>
          <a:xfrm rot="10800000">
            <a:off x="2419475" y="2272832"/>
            <a:ext cx="0" cy="734700"/>
          </a:xfrm>
          <a:prstGeom prst="straightConnector1">
            <a:avLst/>
          </a:prstGeom>
          <a:noFill/>
          <a:ln cap="flat" cmpd="sng" w="38100">
            <a:solidFill>
              <a:srgbClr val="FF8000"/>
            </a:solidFill>
            <a:prstDash val="solid"/>
            <a:round/>
            <a:headEnd len="med" w="med" type="none"/>
            <a:tailEnd len="med" w="med" type="triangle"/>
          </a:ln>
        </p:spPr>
      </p:cxnSp>
      <p:sp>
        <p:nvSpPr>
          <p:cNvPr id="289" name="Google Shape;289;p55"/>
          <p:cNvSpPr/>
          <p:nvPr/>
        </p:nvSpPr>
        <p:spPr>
          <a:xfrm>
            <a:off x="7574425" y="1410657"/>
            <a:ext cx="748500" cy="748500"/>
          </a:xfrm>
          <a:prstGeom prst="ellipse">
            <a:avLst/>
          </a:prstGeom>
          <a:solidFill>
            <a:srgbClr val="FF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Zilla Slab"/>
                <a:ea typeface="Zilla Slab"/>
                <a:cs typeface="Zilla Slab"/>
                <a:sym typeface="Zilla Slab"/>
              </a:rPr>
              <a:t>Dev</a:t>
            </a:r>
            <a:endParaRPr b="1" sz="1500">
              <a:solidFill>
                <a:schemeClr val="lt1"/>
              </a:solidFill>
              <a:latin typeface="Zilla Slab"/>
              <a:ea typeface="Zilla Slab"/>
              <a:cs typeface="Zilla Slab"/>
              <a:sym typeface="Zilla Slab"/>
            </a:endParaRPr>
          </a:p>
        </p:txBody>
      </p:sp>
      <p:sp>
        <p:nvSpPr>
          <p:cNvPr id="290" name="Google Shape;290;p55"/>
          <p:cNvSpPr/>
          <p:nvPr/>
        </p:nvSpPr>
        <p:spPr>
          <a:xfrm>
            <a:off x="7574425" y="3068732"/>
            <a:ext cx="748500" cy="748500"/>
          </a:xfrm>
          <a:prstGeom prst="ellipse">
            <a:avLst/>
          </a:prstGeom>
          <a:solidFill>
            <a:srgbClr val="0080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lt1"/>
                </a:solidFill>
                <a:latin typeface="Zilla Slab"/>
                <a:ea typeface="Zilla Slab"/>
                <a:cs typeface="Zilla Slab"/>
                <a:sym typeface="Zilla Slab"/>
              </a:rPr>
              <a:t>Ops</a:t>
            </a:r>
            <a:endParaRPr b="1" sz="1500">
              <a:solidFill>
                <a:schemeClr val="lt1"/>
              </a:solidFill>
              <a:latin typeface="Zilla Slab"/>
              <a:ea typeface="Zilla Slab"/>
              <a:cs typeface="Zilla Slab"/>
              <a:sym typeface="Zilla Slab"/>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6"/>
          <p:cNvSpPr txBox="1"/>
          <p:nvPr>
            <p:ph type="title"/>
          </p:nvPr>
        </p:nvSpPr>
        <p:spPr>
          <a:xfrm>
            <a:off x="688848" y="130058"/>
            <a:ext cx="8098500" cy="353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NetDevOps Processes / Practices</a:t>
            </a:r>
            <a:endParaRPr/>
          </a:p>
        </p:txBody>
      </p:sp>
      <p:sp>
        <p:nvSpPr>
          <p:cNvPr id="296" name="Google Shape;296;p56"/>
          <p:cNvSpPr txBox="1"/>
          <p:nvPr/>
        </p:nvSpPr>
        <p:spPr>
          <a:xfrm>
            <a:off x="369450" y="782075"/>
            <a:ext cx="8774700" cy="3960600"/>
          </a:xfrm>
          <a:prstGeom prst="rect">
            <a:avLst/>
          </a:prstGeom>
          <a:noFill/>
          <a:ln>
            <a:noFill/>
          </a:ln>
        </p:spPr>
        <p:txBody>
          <a:bodyPr anchorCtr="0" anchor="t" bIns="91425" lIns="91425" spcFirstLastPara="1" rIns="91425" wrap="square" tIns="91425">
            <a:noAutofit/>
          </a:bodyPr>
          <a:lstStyle/>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Version Control</a:t>
            </a:r>
            <a:endParaRPr b="1" sz="1900">
              <a:solidFill>
                <a:schemeClr val="dk1"/>
              </a:solidFill>
              <a:latin typeface="Roboto"/>
              <a:ea typeface="Roboto"/>
              <a:cs typeface="Roboto"/>
              <a:sym typeface="Roboto"/>
            </a:endParaRPr>
          </a:p>
          <a:p>
            <a:pPr indent="-349250" lvl="1" marL="914400" rtl="0" algn="l">
              <a:lnSpc>
                <a:spcPct val="170000"/>
              </a:lnSpc>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Code, Data, Files</a:t>
            </a:r>
            <a:endParaRPr sz="1900">
              <a:solidFill>
                <a:schemeClr val="dk1"/>
              </a:solidFill>
              <a:latin typeface="Roboto"/>
              <a:ea typeface="Roboto"/>
              <a:cs typeface="Roboto"/>
              <a:sym typeface="Roboto"/>
            </a:endParaRPr>
          </a:p>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Continuous Integration</a:t>
            </a:r>
            <a:endParaRPr b="1" sz="1900">
              <a:solidFill>
                <a:schemeClr val="dk1"/>
              </a:solidFill>
              <a:latin typeface="Roboto"/>
              <a:ea typeface="Roboto"/>
              <a:cs typeface="Roboto"/>
              <a:sym typeface="Roboto"/>
            </a:endParaRPr>
          </a:p>
          <a:p>
            <a:pPr indent="-323850" lvl="1" marL="914400" rtl="0" algn="l">
              <a:lnSpc>
                <a:spcPct val="170000"/>
              </a:lnSpc>
              <a:spcBef>
                <a:spcPts val="0"/>
              </a:spcBef>
              <a:spcAft>
                <a:spcPts val="0"/>
              </a:spcAft>
              <a:buClr>
                <a:schemeClr val="dk1"/>
              </a:buClr>
              <a:buSzPts val="1500"/>
              <a:buFont typeface="Roboto"/>
              <a:buChar char="○"/>
            </a:pPr>
            <a:r>
              <a:rPr lang="en" sz="1900">
                <a:solidFill>
                  <a:schemeClr val="dk1"/>
                </a:solidFill>
                <a:latin typeface="Roboto"/>
                <a:ea typeface="Roboto"/>
                <a:cs typeface="Roboto"/>
                <a:sym typeface="Roboto"/>
              </a:rPr>
              <a:t>Automated Testing (unittest to integration testing)</a:t>
            </a:r>
            <a:endParaRPr sz="1900">
              <a:solidFill>
                <a:schemeClr val="dk1"/>
              </a:solidFill>
              <a:latin typeface="Roboto"/>
              <a:ea typeface="Roboto"/>
              <a:cs typeface="Roboto"/>
              <a:sym typeface="Roboto"/>
            </a:endParaRPr>
          </a:p>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Continuous </a:t>
            </a:r>
            <a:r>
              <a:rPr b="1" lang="en" sz="1900">
                <a:solidFill>
                  <a:schemeClr val="dk1"/>
                </a:solidFill>
                <a:latin typeface="Roboto"/>
                <a:ea typeface="Roboto"/>
                <a:cs typeface="Roboto"/>
                <a:sym typeface="Roboto"/>
              </a:rPr>
              <a:t>Delivery or Deployment</a:t>
            </a:r>
            <a:endParaRPr b="1" sz="1900">
              <a:solidFill>
                <a:schemeClr val="dk1"/>
              </a:solidFill>
              <a:latin typeface="Roboto"/>
              <a:ea typeface="Roboto"/>
              <a:cs typeface="Roboto"/>
              <a:sym typeface="Roboto"/>
            </a:endParaRPr>
          </a:p>
          <a:p>
            <a:pPr indent="-349250" lvl="1" marL="914400" rtl="0" algn="l">
              <a:lnSpc>
                <a:spcPct val="170000"/>
              </a:lnSpc>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Deployment releases code to production; delivery readies it for release</a:t>
            </a:r>
            <a:endParaRPr sz="1900">
              <a:solidFill>
                <a:schemeClr val="dk1"/>
              </a:solidFill>
              <a:latin typeface="Roboto"/>
              <a:ea typeface="Roboto"/>
              <a:cs typeface="Roboto"/>
              <a:sym typeface="Roboto"/>
            </a:endParaRPr>
          </a:p>
          <a:p>
            <a:pPr indent="-323850" lvl="0" marL="457200" rtl="0" algn="l">
              <a:lnSpc>
                <a:spcPct val="170000"/>
              </a:lnSpc>
              <a:spcBef>
                <a:spcPts val="0"/>
              </a:spcBef>
              <a:spcAft>
                <a:spcPts val="0"/>
              </a:spcAft>
              <a:buClr>
                <a:schemeClr val="dk1"/>
              </a:buClr>
              <a:buSzPts val="1500"/>
              <a:buFont typeface="Roboto"/>
              <a:buChar char="●"/>
            </a:pPr>
            <a:r>
              <a:rPr b="1" lang="en" sz="1900">
                <a:solidFill>
                  <a:schemeClr val="dk1"/>
                </a:solidFill>
                <a:latin typeface="Roboto"/>
                <a:ea typeface="Roboto"/>
                <a:cs typeface="Roboto"/>
                <a:sym typeface="Roboto"/>
              </a:rPr>
              <a:t>Team Ownership</a:t>
            </a:r>
            <a:endParaRPr b="1" sz="1900">
              <a:solidFill>
                <a:schemeClr val="dk1"/>
              </a:solidFill>
              <a:latin typeface="Roboto"/>
              <a:ea typeface="Roboto"/>
              <a:cs typeface="Roboto"/>
              <a:sym typeface="Roboto"/>
            </a:endParaRPr>
          </a:p>
          <a:p>
            <a:pPr indent="-323850" lvl="1" marL="914400" marR="0" rtl="0" algn="l">
              <a:lnSpc>
                <a:spcPct val="170000"/>
              </a:lnSpc>
              <a:spcBef>
                <a:spcPts val="0"/>
              </a:spcBef>
              <a:spcAft>
                <a:spcPts val="0"/>
              </a:spcAft>
              <a:buClr>
                <a:schemeClr val="dk1"/>
              </a:buClr>
              <a:buSzPts val="1500"/>
              <a:buFont typeface="Roboto"/>
              <a:buChar char="○"/>
            </a:pPr>
            <a:r>
              <a:rPr lang="en" sz="1900">
                <a:solidFill>
                  <a:schemeClr val="dk1"/>
                </a:solidFill>
                <a:latin typeface="Roboto"/>
                <a:ea typeface="Roboto"/>
                <a:cs typeface="Roboto"/>
                <a:sym typeface="Roboto"/>
              </a:rPr>
              <a:t>Peer Review and blameless culture </a:t>
            </a:r>
            <a:endParaRPr sz="1100">
              <a:solidFill>
                <a:schemeClr val="dk1"/>
              </a:solidFill>
              <a:latin typeface="Roboto"/>
              <a:ea typeface="Roboto"/>
              <a:cs typeface="Roboto"/>
              <a:sym typeface="Roboto"/>
            </a:endParaRPr>
          </a:p>
          <a:p>
            <a:pPr indent="0" lvl="0" marL="12700" rtl="0" algn="l">
              <a:lnSpc>
                <a:spcPct val="200000"/>
              </a:lnSpc>
              <a:spcBef>
                <a:spcPts val="0"/>
              </a:spcBef>
              <a:spcAft>
                <a:spcPts val="0"/>
              </a:spcAft>
              <a:buNone/>
            </a:pPr>
            <a:r>
              <a:t/>
            </a:r>
            <a:endParaRPr sz="300">
              <a:solidFill>
                <a:schemeClr val="dk1"/>
              </a:solidFill>
              <a:latin typeface="Roboto"/>
              <a:ea typeface="Roboto"/>
              <a:cs typeface="Roboto"/>
              <a:sym typeface="Roboto"/>
            </a:endParaRPr>
          </a:p>
          <a:p>
            <a:pPr indent="0" lvl="0" marL="12700" rtl="0" algn="l">
              <a:lnSpc>
                <a:spcPct val="200000"/>
              </a:lnSpc>
              <a:spcBef>
                <a:spcPts val="0"/>
              </a:spcBef>
              <a:spcAft>
                <a:spcPts val="0"/>
              </a:spcAft>
              <a:buNone/>
            </a:pPr>
            <a:r>
              <a:t/>
            </a:r>
            <a:endParaRPr sz="300">
              <a:solidFill>
                <a:schemeClr val="dk1"/>
              </a:solidFill>
              <a:latin typeface="Roboto"/>
              <a:ea typeface="Roboto"/>
              <a:cs typeface="Roboto"/>
              <a:sym typeface="Roboto"/>
            </a:endParaRPr>
          </a:p>
          <a:p>
            <a:pPr indent="0" lvl="0" marL="0" rtl="0" algn="l">
              <a:lnSpc>
                <a:spcPct val="200000"/>
              </a:lnSpc>
              <a:spcBef>
                <a:spcPts val="0"/>
              </a:spcBef>
              <a:spcAft>
                <a:spcPts val="0"/>
              </a:spcAft>
              <a:buNone/>
            </a:pPr>
            <a:r>
              <a:t/>
            </a:r>
            <a:endParaRPr sz="3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2021 Light Template">
  <a:themeElements>
    <a:clrScheme name="Custom 1">
      <a:dk1>
        <a:srgbClr val="55585C"/>
      </a:dk1>
      <a:lt1>
        <a:srgbClr val="FFFFFF"/>
      </a:lt1>
      <a:dk2>
        <a:srgbClr val="55586A"/>
      </a:dk2>
      <a:lt2>
        <a:srgbClr val="E7E6E6"/>
      </a:lt2>
      <a:accent1>
        <a:srgbClr val="0938E1"/>
      </a:accent1>
      <a:accent2>
        <a:srgbClr val="007DFF"/>
      </a:accent2>
      <a:accent3>
        <a:srgbClr val="007DFF"/>
      </a:accent3>
      <a:accent4>
        <a:srgbClr val="FF8000"/>
      </a:accent4>
      <a:accent5>
        <a:srgbClr val="646464"/>
      </a:accent5>
      <a:accent6>
        <a:srgbClr val="555870"/>
      </a:accent6>
      <a:hlink>
        <a:srgbClr val="0097FF"/>
      </a:hlink>
      <a:folHlink>
        <a:srgbClr val="F3831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021 Light Template">
  <a:themeElements>
    <a:clrScheme name="Custom 1">
      <a:dk1>
        <a:srgbClr val="55585C"/>
      </a:dk1>
      <a:lt1>
        <a:srgbClr val="FFFFFF"/>
      </a:lt1>
      <a:dk2>
        <a:srgbClr val="55586A"/>
      </a:dk2>
      <a:lt2>
        <a:srgbClr val="E7E6E6"/>
      </a:lt2>
      <a:accent1>
        <a:srgbClr val="2E60FF"/>
      </a:accent1>
      <a:accent2>
        <a:srgbClr val="2E60BD"/>
      </a:accent2>
      <a:accent3>
        <a:srgbClr val="0097FF"/>
      </a:accent3>
      <a:accent4>
        <a:srgbClr val="F3831E"/>
      </a:accent4>
      <a:accent5>
        <a:srgbClr val="55585B"/>
      </a:accent5>
      <a:accent6>
        <a:srgbClr val="555870"/>
      </a:accent6>
      <a:hlink>
        <a:srgbClr val="0097FF"/>
      </a:hlink>
      <a:folHlink>
        <a:srgbClr val="F3831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